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Lst>
  <p:sldSz cx="30274895" cy="42803445"/>
  <p:notesSz cx="20565745" cy="2945892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449C"/>
    <a:srgbClr val="3E61FE"/>
    <a:srgbClr val="3A58E7"/>
    <a:srgbClr val="3753D7"/>
    <a:srgbClr val="99CCFF"/>
    <a:srgbClr val="031F73"/>
    <a:srgbClr val="EAF2FA"/>
    <a:srgbClr val="DA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9" autoAdjust="0"/>
    <p:restoredTop sz="95607" autoAdjust="0"/>
  </p:normalViewPr>
  <p:slideViewPr>
    <p:cSldViewPr snapToGrid="0">
      <p:cViewPr varScale="1">
        <p:scale>
          <a:sx n="10" d="100"/>
          <a:sy n="10" d="100"/>
        </p:scale>
        <p:origin x="2484" y="18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7" Type="http://schemas.openxmlformats.org/officeDocument/2006/relationships/viewProps" Target="viewProps.xml"/><Relationship Id="rId6" Type="http://schemas.openxmlformats.org/officeDocument/2006/relationships/presProps" Target="presProps.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914202" cy="1474612"/>
          </a:xfrm>
          <a:prstGeom prst="rect">
            <a:avLst/>
          </a:prstGeom>
        </p:spPr>
        <p:txBody>
          <a:bodyPr vert="horz" lIns="273485" tIns="136744" rIns="273485" bIns="136744" rtlCol="0"/>
          <a:lstStyle>
            <a:lvl1pPr algn="l">
              <a:defRPr sz="3600"/>
            </a:lvl1pPr>
          </a:lstStyle>
          <a:p>
            <a:endParaRPr lang="en-GB" dirty="0"/>
          </a:p>
        </p:txBody>
      </p:sp>
      <p:sp>
        <p:nvSpPr>
          <p:cNvPr id="3" name="Date Placeholder 2"/>
          <p:cNvSpPr>
            <a:spLocks noGrp="1"/>
          </p:cNvSpPr>
          <p:nvPr>
            <p:ph type="dt" idx="1"/>
          </p:nvPr>
        </p:nvSpPr>
        <p:spPr>
          <a:xfrm>
            <a:off x="11647063" y="0"/>
            <a:ext cx="8914202" cy="1474612"/>
          </a:xfrm>
          <a:prstGeom prst="rect">
            <a:avLst/>
          </a:prstGeom>
        </p:spPr>
        <p:txBody>
          <a:bodyPr vert="horz" lIns="273485" tIns="136744" rIns="273485" bIns="136744" rtlCol="0"/>
          <a:lstStyle>
            <a:lvl1pPr algn="r">
              <a:defRPr sz="3600"/>
            </a:lvl1pPr>
          </a:lstStyle>
          <a:p>
            <a:fld id="{3BDD9513-D106-4284-B12A-A1F2272E16C2}" type="datetimeFigureOut">
              <a:rPr lang="en-GB" smtClean="0"/>
            </a:fld>
            <a:endParaRPr lang="en-GB" dirty="0"/>
          </a:p>
        </p:txBody>
      </p:sp>
      <p:sp>
        <p:nvSpPr>
          <p:cNvPr id="4" name="Slide Image Placeholder 3"/>
          <p:cNvSpPr>
            <a:spLocks noGrp="1" noRot="1" noChangeAspect="1"/>
          </p:cNvSpPr>
          <p:nvPr>
            <p:ph type="sldImg" idx="2"/>
          </p:nvPr>
        </p:nvSpPr>
        <p:spPr>
          <a:xfrm>
            <a:off x="6767513" y="3684588"/>
            <a:ext cx="7031037" cy="9940925"/>
          </a:xfrm>
          <a:prstGeom prst="rect">
            <a:avLst/>
          </a:prstGeom>
          <a:noFill/>
          <a:ln w="12700">
            <a:solidFill>
              <a:prstClr val="black"/>
            </a:solidFill>
          </a:ln>
        </p:spPr>
        <p:txBody>
          <a:bodyPr vert="horz" lIns="273485" tIns="136744" rIns="273485" bIns="136744" rtlCol="0" anchor="ctr"/>
          <a:lstStyle/>
          <a:p>
            <a:endParaRPr lang="en-GB" dirty="0"/>
          </a:p>
        </p:txBody>
      </p:sp>
      <p:sp>
        <p:nvSpPr>
          <p:cNvPr id="5" name="Notes Placeholder 4"/>
          <p:cNvSpPr>
            <a:spLocks noGrp="1"/>
          </p:cNvSpPr>
          <p:nvPr>
            <p:ph type="body" sz="quarter" idx="3"/>
          </p:nvPr>
        </p:nvSpPr>
        <p:spPr>
          <a:xfrm>
            <a:off x="2055650" y="14176056"/>
            <a:ext cx="16454772" cy="11599015"/>
          </a:xfrm>
          <a:prstGeom prst="rect">
            <a:avLst/>
          </a:prstGeom>
        </p:spPr>
        <p:txBody>
          <a:bodyPr vert="horz" lIns="273485" tIns="136744" rIns="273485" bIns="136744" rtlCol="0"/>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6" name="Footer Placeholder 5"/>
          <p:cNvSpPr>
            <a:spLocks noGrp="1"/>
          </p:cNvSpPr>
          <p:nvPr>
            <p:ph type="ftr" sz="quarter" idx="4"/>
          </p:nvPr>
        </p:nvSpPr>
        <p:spPr>
          <a:xfrm>
            <a:off x="0" y="27984626"/>
            <a:ext cx="8914202" cy="1474612"/>
          </a:xfrm>
          <a:prstGeom prst="rect">
            <a:avLst/>
          </a:prstGeom>
        </p:spPr>
        <p:txBody>
          <a:bodyPr vert="horz" lIns="273485" tIns="136744" rIns="273485" bIns="136744" rtlCol="0" anchor="b"/>
          <a:lstStyle>
            <a:lvl1pPr algn="l">
              <a:defRPr sz="3600"/>
            </a:lvl1pPr>
          </a:lstStyle>
          <a:p>
            <a:endParaRPr lang="en-GB" dirty="0"/>
          </a:p>
        </p:txBody>
      </p:sp>
      <p:sp>
        <p:nvSpPr>
          <p:cNvPr id="7" name="Slide Number Placeholder 6"/>
          <p:cNvSpPr>
            <a:spLocks noGrp="1"/>
          </p:cNvSpPr>
          <p:nvPr>
            <p:ph type="sldNum" sz="quarter" idx="5"/>
          </p:nvPr>
        </p:nvSpPr>
        <p:spPr>
          <a:xfrm>
            <a:off x="11647063" y="27984626"/>
            <a:ext cx="8914202" cy="1474612"/>
          </a:xfrm>
          <a:prstGeom prst="rect">
            <a:avLst/>
          </a:prstGeom>
        </p:spPr>
        <p:txBody>
          <a:bodyPr vert="horz" lIns="273485" tIns="136744" rIns="273485" bIns="136744" rtlCol="0" anchor="b"/>
          <a:lstStyle>
            <a:lvl1pPr algn="r">
              <a:defRPr sz="3600"/>
            </a:lvl1pPr>
          </a:lstStyle>
          <a:p>
            <a:fld id="{2132C85F-25D5-44EE-9BCF-C49C46E6DB2A}" type="slidenum">
              <a:rPr lang="en-GB" smtClean="0"/>
            </a:fld>
            <a:endParaRPr lang="en-GB" dirty="0"/>
          </a:p>
        </p:txBody>
      </p:sp>
    </p:spTree>
  </p:cSld>
  <p:clrMap bg1="lt1" tx1="dk1" bg2="lt2" tx2="dk2" accent1="accent1" accent2="accent2" accent3="accent3" accent4="accent4" accent5="accent5" accent6="accent6" hlink="hlink" folHlink="folHlink"/>
  <p:notesStyle>
    <a:lvl1pPr marL="0" algn="l" defTabSz="1293495" rtl="0" eaLnBrk="1" latinLnBrk="0" hangingPunct="1">
      <a:defRPr sz="1700" kern="1200">
        <a:solidFill>
          <a:schemeClr val="tx1"/>
        </a:solidFill>
        <a:latin typeface="+mn-lt"/>
        <a:ea typeface="+mn-ea"/>
        <a:cs typeface="+mn-cs"/>
      </a:defRPr>
    </a:lvl1pPr>
    <a:lvl2pPr marL="647065" algn="l" defTabSz="1293495" rtl="0" eaLnBrk="1" latinLnBrk="0" hangingPunct="1">
      <a:defRPr sz="1700" kern="1200">
        <a:solidFill>
          <a:schemeClr val="tx1"/>
        </a:solidFill>
        <a:latin typeface="+mn-lt"/>
        <a:ea typeface="+mn-ea"/>
        <a:cs typeface="+mn-cs"/>
      </a:defRPr>
    </a:lvl2pPr>
    <a:lvl3pPr marL="1293495" algn="l" defTabSz="1293495" rtl="0" eaLnBrk="1" latinLnBrk="0" hangingPunct="1">
      <a:defRPr sz="1700" kern="1200">
        <a:solidFill>
          <a:schemeClr val="tx1"/>
        </a:solidFill>
        <a:latin typeface="+mn-lt"/>
        <a:ea typeface="+mn-ea"/>
        <a:cs typeface="+mn-cs"/>
      </a:defRPr>
    </a:lvl3pPr>
    <a:lvl4pPr marL="1940560" algn="l" defTabSz="1293495" rtl="0" eaLnBrk="1" latinLnBrk="0" hangingPunct="1">
      <a:defRPr sz="1700" kern="1200">
        <a:solidFill>
          <a:schemeClr val="tx1"/>
        </a:solidFill>
        <a:latin typeface="+mn-lt"/>
        <a:ea typeface="+mn-ea"/>
        <a:cs typeface="+mn-cs"/>
      </a:defRPr>
    </a:lvl4pPr>
    <a:lvl5pPr marL="2586990" algn="l" defTabSz="1293495" rtl="0" eaLnBrk="1" latinLnBrk="0" hangingPunct="1">
      <a:defRPr sz="1700" kern="1200">
        <a:solidFill>
          <a:schemeClr val="tx1"/>
        </a:solidFill>
        <a:latin typeface="+mn-lt"/>
        <a:ea typeface="+mn-ea"/>
        <a:cs typeface="+mn-cs"/>
      </a:defRPr>
    </a:lvl5pPr>
    <a:lvl6pPr marL="3234055" algn="l" defTabSz="1293495" rtl="0" eaLnBrk="1" latinLnBrk="0" hangingPunct="1">
      <a:defRPr sz="1700" kern="1200">
        <a:solidFill>
          <a:schemeClr val="tx1"/>
        </a:solidFill>
        <a:latin typeface="+mn-lt"/>
        <a:ea typeface="+mn-ea"/>
        <a:cs typeface="+mn-cs"/>
      </a:defRPr>
    </a:lvl6pPr>
    <a:lvl7pPr marL="3880485" algn="l" defTabSz="1293495" rtl="0" eaLnBrk="1" latinLnBrk="0" hangingPunct="1">
      <a:defRPr sz="1700" kern="1200">
        <a:solidFill>
          <a:schemeClr val="tx1"/>
        </a:solidFill>
        <a:latin typeface="+mn-lt"/>
        <a:ea typeface="+mn-ea"/>
        <a:cs typeface="+mn-cs"/>
      </a:defRPr>
    </a:lvl7pPr>
    <a:lvl8pPr marL="4527550" algn="l" defTabSz="1293495" rtl="0" eaLnBrk="1" latinLnBrk="0" hangingPunct="1">
      <a:defRPr sz="1700" kern="1200">
        <a:solidFill>
          <a:schemeClr val="tx1"/>
        </a:solidFill>
        <a:latin typeface="+mn-lt"/>
        <a:ea typeface="+mn-ea"/>
        <a:cs typeface="+mn-cs"/>
      </a:defRPr>
    </a:lvl8pPr>
    <a:lvl9pPr marL="5173980" algn="l" defTabSz="1293495" rtl="0" eaLnBrk="1" latinLnBrk="0" hangingPunct="1">
      <a:defRPr sz="1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32C85F-25D5-44EE-9BCF-C49C46E6DB2A}" type="slidenum">
              <a:rPr lang="en-GB" smtClean="0"/>
            </a:fld>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7005156"/>
            <a:ext cx="25733931" cy="14902051"/>
          </a:xfrm>
        </p:spPr>
        <p:txBody>
          <a:bodyPr anchor="b"/>
          <a:lstStyle>
            <a:lvl1pPr algn="ctr">
              <a:defRPr sz="19865"/>
            </a:lvl1pPr>
          </a:lstStyle>
          <a:p>
            <a:r>
              <a:rPr lang="en-US"/>
              <a:t>Click to edit Master title style</a:t>
            </a:r>
            <a:endParaRPr lang="en-US" dirty="0"/>
          </a:p>
        </p:txBody>
      </p:sp>
      <p:sp>
        <p:nvSpPr>
          <p:cNvPr id="3" name="Subtitle 2"/>
          <p:cNvSpPr>
            <a:spLocks noGrp="1"/>
          </p:cNvSpPr>
          <p:nvPr>
            <p:ph type="subTitle" idx="1"/>
          </p:nvPr>
        </p:nvSpPr>
        <p:spPr>
          <a:xfrm>
            <a:off x="3784402" y="22481887"/>
            <a:ext cx="22706410" cy="10334331"/>
          </a:xfrm>
        </p:spPr>
        <p:txBody>
          <a:bodyPr/>
          <a:lstStyle>
            <a:lvl1pPr marL="0" indent="0" algn="ctr">
              <a:buNone/>
              <a:defRPr sz="7945"/>
            </a:lvl1pPr>
            <a:lvl2pPr marL="1513840" indent="0" algn="ctr">
              <a:buNone/>
              <a:defRPr sz="6620"/>
            </a:lvl2pPr>
            <a:lvl3pPr marL="3027680" indent="0" algn="ctr">
              <a:buNone/>
              <a:defRPr sz="5960"/>
            </a:lvl3pPr>
            <a:lvl4pPr marL="4541520" indent="0" algn="ctr">
              <a:buNone/>
              <a:defRPr sz="5295"/>
            </a:lvl4pPr>
            <a:lvl5pPr marL="6054725" indent="0" algn="ctr">
              <a:buNone/>
              <a:defRPr sz="5295"/>
            </a:lvl5pPr>
            <a:lvl6pPr marL="7568565" indent="0" algn="ctr">
              <a:buNone/>
              <a:defRPr sz="5295"/>
            </a:lvl6pPr>
            <a:lvl7pPr marL="9082405" indent="0" algn="ctr">
              <a:buNone/>
              <a:defRPr sz="5295"/>
            </a:lvl7pPr>
            <a:lvl8pPr marL="10596245" indent="0" algn="ctr">
              <a:buNone/>
              <a:defRPr sz="5295"/>
            </a:lvl8pPr>
            <a:lvl9pPr marL="12110085" indent="0" algn="ctr">
              <a:buNone/>
              <a:defRPr sz="5295"/>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E5C0116-CD05-49C4-85EE-3BDA37CE01FA}" type="datetimeFigureOut">
              <a:rPr lang="en-GB" smtClean="0"/>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0FCDBA-35D6-4ED8-AB15-714551C240C6}" type="slidenum">
              <a:rPr lang="en-GB" smtClean="0"/>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BE5C0116-CD05-49C4-85EE-3BDA37CE01FA}" type="datetimeFigureOut">
              <a:rPr lang="en-GB" smtClean="0"/>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0FCDBA-35D6-4ED8-AB15-714551C240C6}" type="slidenum">
              <a:rPr lang="en-GB" smtClean="0"/>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5654" y="10671229"/>
            <a:ext cx="26112371" cy="17805173"/>
          </a:xfrm>
        </p:spPr>
        <p:txBody>
          <a:bodyPr anchor="b"/>
          <a:lstStyle>
            <a:lvl1pPr>
              <a:defRPr sz="19865"/>
            </a:lvl1pPr>
          </a:lstStyle>
          <a:p>
            <a:r>
              <a:rPr lang="en-US"/>
              <a:t>Click to edit Master title style</a:t>
            </a:r>
            <a:endParaRPr lang="en-US" dirty="0"/>
          </a:p>
        </p:txBody>
      </p:sp>
      <p:sp>
        <p:nvSpPr>
          <p:cNvPr id="3" name="Text Placeholder 2"/>
          <p:cNvSpPr>
            <a:spLocks noGrp="1"/>
          </p:cNvSpPr>
          <p:nvPr>
            <p:ph type="body" idx="1"/>
          </p:nvPr>
        </p:nvSpPr>
        <p:spPr>
          <a:xfrm>
            <a:off x="2065654" y="28644846"/>
            <a:ext cx="26112371" cy="9363320"/>
          </a:xfrm>
        </p:spPr>
        <p:txBody>
          <a:bodyPr/>
          <a:lstStyle>
            <a:lvl1pPr marL="0" indent="0">
              <a:buNone/>
              <a:defRPr sz="7945">
                <a:solidFill>
                  <a:schemeClr val="tx1"/>
                </a:solidFill>
              </a:defRPr>
            </a:lvl1pPr>
            <a:lvl2pPr marL="1513840" indent="0">
              <a:buNone/>
              <a:defRPr sz="6620">
                <a:solidFill>
                  <a:schemeClr val="tx1">
                    <a:tint val="75000"/>
                  </a:schemeClr>
                </a:solidFill>
              </a:defRPr>
            </a:lvl2pPr>
            <a:lvl3pPr marL="3027680" indent="0">
              <a:buNone/>
              <a:defRPr sz="5960">
                <a:solidFill>
                  <a:schemeClr val="tx1">
                    <a:tint val="75000"/>
                  </a:schemeClr>
                </a:solidFill>
              </a:defRPr>
            </a:lvl3pPr>
            <a:lvl4pPr marL="4541520" indent="0">
              <a:buNone/>
              <a:defRPr sz="5295">
                <a:solidFill>
                  <a:schemeClr val="tx1">
                    <a:tint val="75000"/>
                  </a:schemeClr>
                </a:solidFill>
              </a:defRPr>
            </a:lvl4pPr>
            <a:lvl5pPr marL="6054725" indent="0">
              <a:buNone/>
              <a:defRPr sz="5295">
                <a:solidFill>
                  <a:schemeClr val="tx1">
                    <a:tint val="75000"/>
                  </a:schemeClr>
                </a:solidFill>
              </a:defRPr>
            </a:lvl5pPr>
            <a:lvl6pPr marL="7568565" indent="0">
              <a:buNone/>
              <a:defRPr sz="5295">
                <a:solidFill>
                  <a:schemeClr val="tx1">
                    <a:tint val="75000"/>
                  </a:schemeClr>
                </a:solidFill>
              </a:defRPr>
            </a:lvl6pPr>
            <a:lvl7pPr marL="9082405" indent="0">
              <a:buNone/>
              <a:defRPr sz="5295">
                <a:solidFill>
                  <a:schemeClr val="tx1">
                    <a:tint val="75000"/>
                  </a:schemeClr>
                </a:solidFill>
              </a:defRPr>
            </a:lvl7pPr>
            <a:lvl8pPr marL="10596245" indent="0">
              <a:buNone/>
              <a:defRPr sz="5295">
                <a:solidFill>
                  <a:schemeClr val="tx1">
                    <a:tint val="75000"/>
                  </a:schemeClr>
                </a:solidFill>
              </a:defRPr>
            </a:lvl8pPr>
            <a:lvl9pPr marL="12110085" indent="0">
              <a:buNone/>
              <a:defRPr sz="5295">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E5C0116-CD05-49C4-85EE-3BDA37CE01FA}" type="datetimeFigureOut">
              <a:rPr lang="en-GB" smtClean="0"/>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0FCDBA-35D6-4ED8-AB15-714551C240C6}" type="slidenum">
              <a:rPr lang="en-GB" smtClean="0"/>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81421" y="11394520"/>
            <a:ext cx="12866966" cy="27158594"/>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15326826" y="11394520"/>
            <a:ext cx="12866966" cy="27158594"/>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BE5C0116-CD05-49C4-85EE-3BDA37CE01FA}" type="datetimeFigureOut">
              <a:rPr lang="en-GB" smtClean="0"/>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C0FCDBA-35D6-4ED8-AB15-714551C240C6}" type="slidenum">
              <a:rPr lang="en-GB" smtClean="0"/>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278913"/>
            <a:ext cx="26112371" cy="82734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5368" y="10492870"/>
            <a:ext cx="12807832" cy="5142393"/>
          </a:xfrm>
        </p:spPr>
        <p:txBody>
          <a:bodyPr anchor="b"/>
          <a:lstStyle>
            <a:lvl1pPr marL="0" indent="0">
              <a:buNone/>
              <a:defRPr sz="7945" b="1"/>
            </a:lvl1pPr>
            <a:lvl2pPr marL="1513840" indent="0">
              <a:buNone/>
              <a:defRPr sz="6620" b="1"/>
            </a:lvl2pPr>
            <a:lvl3pPr marL="3027680" indent="0">
              <a:buNone/>
              <a:defRPr sz="5960" b="1"/>
            </a:lvl3pPr>
            <a:lvl4pPr marL="4541520" indent="0">
              <a:buNone/>
              <a:defRPr sz="5295" b="1"/>
            </a:lvl4pPr>
            <a:lvl5pPr marL="6054725" indent="0">
              <a:buNone/>
              <a:defRPr sz="5295" b="1"/>
            </a:lvl5pPr>
            <a:lvl6pPr marL="7568565" indent="0">
              <a:buNone/>
              <a:defRPr sz="5295" b="1"/>
            </a:lvl6pPr>
            <a:lvl7pPr marL="9082405" indent="0">
              <a:buNone/>
              <a:defRPr sz="5295" b="1"/>
            </a:lvl7pPr>
            <a:lvl8pPr marL="10596245" indent="0">
              <a:buNone/>
              <a:defRPr sz="5295" b="1"/>
            </a:lvl8pPr>
            <a:lvl9pPr marL="12110085" indent="0">
              <a:buNone/>
              <a:defRPr sz="5295" b="1"/>
            </a:lvl9pPr>
          </a:lstStyle>
          <a:p>
            <a:pPr lvl="0"/>
            <a:r>
              <a:rPr lang="en-US"/>
              <a:t>Click to edit Master text styles</a:t>
            </a:r>
            <a:endParaRPr lang="en-US"/>
          </a:p>
        </p:txBody>
      </p:sp>
      <p:sp>
        <p:nvSpPr>
          <p:cNvPr id="4" name="Content Placeholder 3"/>
          <p:cNvSpPr>
            <a:spLocks noGrp="1"/>
          </p:cNvSpPr>
          <p:nvPr>
            <p:ph sz="half" idx="2"/>
          </p:nvPr>
        </p:nvSpPr>
        <p:spPr>
          <a:xfrm>
            <a:off x="2085368" y="15635264"/>
            <a:ext cx="12807832" cy="22997117"/>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15326828" y="10492870"/>
            <a:ext cx="12870909" cy="5142393"/>
          </a:xfrm>
        </p:spPr>
        <p:txBody>
          <a:bodyPr anchor="b"/>
          <a:lstStyle>
            <a:lvl1pPr marL="0" indent="0">
              <a:buNone/>
              <a:defRPr sz="7945" b="1"/>
            </a:lvl1pPr>
            <a:lvl2pPr marL="1513840" indent="0">
              <a:buNone/>
              <a:defRPr sz="6620" b="1"/>
            </a:lvl2pPr>
            <a:lvl3pPr marL="3027680" indent="0">
              <a:buNone/>
              <a:defRPr sz="5960" b="1"/>
            </a:lvl3pPr>
            <a:lvl4pPr marL="4541520" indent="0">
              <a:buNone/>
              <a:defRPr sz="5295" b="1"/>
            </a:lvl4pPr>
            <a:lvl5pPr marL="6054725" indent="0">
              <a:buNone/>
              <a:defRPr sz="5295" b="1"/>
            </a:lvl5pPr>
            <a:lvl6pPr marL="7568565" indent="0">
              <a:buNone/>
              <a:defRPr sz="5295" b="1"/>
            </a:lvl6pPr>
            <a:lvl7pPr marL="9082405" indent="0">
              <a:buNone/>
              <a:defRPr sz="5295" b="1"/>
            </a:lvl7pPr>
            <a:lvl8pPr marL="10596245" indent="0">
              <a:buNone/>
              <a:defRPr sz="5295" b="1"/>
            </a:lvl8pPr>
            <a:lvl9pPr marL="12110085" indent="0">
              <a:buNone/>
              <a:defRPr sz="5295" b="1"/>
            </a:lvl9pPr>
          </a:lstStyle>
          <a:p>
            <a:pPr lvl="0"/>
            <a:r>
              <a:rPr lang="en-US"/>
              <a:t>Click to edit Master text styles</a:t>
            </a:r>
            <a:endParaRPr lang="en-US"/>
          </a:p>
        </p:txBody>
      </p:sp>
      <p:sp>
        <p:nvSpPr>
          <p:cNvPr id="6" name="Content Placeholder 5"/>
          <p:cNvSpPr>
            <a:spLocks noGrp="1"/>
          </p:cNvSpPr>
          <p:nvPr>
            <p:ph sz="quarter" idx="4"/>
          </p:nvPr>
        </p:nvSpPr>
        <p:spPr>
          <a:xfrm>
            <a:off x="15326828" y="15635264"/>
            <a:ext cx="12870909" cy="22997117"/>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BE5C0116-CD05-49C4-85EE-3BDA37CE01FA}" type="datetimeFigureOut">
              <a:rPr lang="en-GB" smtClean="0"/>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6C0FCDBA-35D6-4ED8-AB15-714551C240C6}" type="slidenum">
              <a:rPr lang="en-GB" smtClean="0"/>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E5C0116-CD05-49C4-85EE-3BDA37CE01FA}" type="datetimeFigureOut">
              <a:rPr lang="en-GB" smtClean="0"/>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C0FCDBA-35D6-4ED8-AB15-714551C240C6}" type="slidenum">
              <a:rPr lang="en-GB" smtClean="0"/>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5C0116-CD05-49C4-85EE-3BDA37CE01FA}" type="datetimeFigureOut">
              <a:rPr lang="en-GB" smtClean="0"/>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6C0FCDBA-35D6-4ED8-AB15-714551C240C6}" type="slidenum">
              <a:rPr lang="en-GB" smtClean="0"/>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a:t>Click to edit Master title style</a:t>
            </a:r>
            <a:endParaRPr lang="en-US" dirty="0"/>
          </a:p>
        </p:txBody>
      </p:sp>
      <p:sp>
        <p:nvSpPr>
          <p:cNvPr id="3" name="Content Placeholder 2"/>
          <p:cNvSpPr>
            <a:spLocks noGrp="1"/>
          </p:cNvSpPr>
          <p:nvPr>
            <p:ph idx="1"/>
          </p:nvPr>
        </p:nvSpPr>
        <p:spPr>
          <a:xfrm>
            <a:off x="12870909" y="6162959"/>
            <a:ext cx="15326827" cy="30418415"/>
          </a:xfrm>
        </p:spPr>
        <p:txBody>
          <a:bodyPr/>
          <a:lstStyle>
            <a:lvl1pPr>
              <a:defRPr sz="10595"/>
            </a:lvl1pPr>
            <a:lvl2pPr>
              <a:defRPr sz="9270"/>
            </a:lvl2pPr>
            <a:lvl3pPr>
              <a:defRPr sz="7945"/>
            </a:lvl3pPr>
            <a:lvl4pPr>
              <a:defRPr sz="6620"/>
            </a:lvl4pPr>
            <a:lvl5pPr>
              <a:defRPr sz="6620"/>
            </a:lvl5pPr>
            <a:lvl6pPr>
              <a:defRPr sz="6620"/>
            </a:lvl6pPr>
            <a:lvl7pPr>
              <a:defRPr sz="6620"/>
            </a:lvl7pPr>
            <a:lvl8pPr>
              <a:defRPr sz="6620"/>
            </a:lvl8pPr>
            <a:lvl9pPr>
              <a:defRPr sz="662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5"/>
            </a:lvl1pPr>
            <a:lvl2pPr marL="1513840" indent="0">
              <a:buNone/>
              <a:defRPr sz="4635"/>
            </a:lvl2pPr>
            <a:lvl3pPr marL="3027680" indent="0">
              <a:buNone/>
              <a:defRPr sz="3975"/>
            </a:lvl3pPr>
            <a:lvl4pPr marL="4541520" indent="0">
              <a:buNone/>
              <a:defRPr sz="3310"/>
            </a:lvl4pPr>
            <a:lvl5pPr marL="6054725" indent="0">
              <a:buNone/>
              <a:defRPr sz="3310"/>
            </a:lvl5pPr>
            <a:lvl6pPr marL="7568565" indent="0">
              <a:buNone/>
              <a:defRPr sz="3310"/>
            </a:lvl6pPr>
            <a:lvl7pPr marL="9082405" indent="0">
              <a:buNone/>
              <a:defRPr sz="3310"/>
            </a:lvl7pPr>
            <a:lvl8pPr marL="10596245" indent="0">
              <a:buNone/>
              <a:defRPr sz="3310"/>
            </a:lvl8pPr>
            <a:lvl9pPr marL="12110085" indent="0">
              <a:buNone/>
              <a:defRPr sz="331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BE5C0116-CD05-49C4-85EE-3BDA37CE01FA}" type="datetimeFigureOut">
              <a:rPr lang="en-GB" smtClean="0"/>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C0FCDBA-35D6-4ED8-AB15-714551C240C6}" type="slidenum">
              <a:rPr lang="en-GB" smtClean="0"/>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70909" y="6162959"/>
            <a:ext cx="15326827" cy="30418415"/>
          </a:xfrm>
        </p:spPr>
        <p:txBody>
          <a:bodyPr anchor="t"/>
          <a:lstStyle>
            <a:lvl1pPr marL="0" indent="0">
              <a:buNone/>
              <a:defRPr sz="10595"/>
            </a:lvl1pPr>
            <a:lvl2pPr marL="1513840" indent="0">
              <a:buNone/>
              <a:defRPr sz="9270"/>
            </a:lvl2pPr>
            <a:lvl3pPr marL="3027680" indent="0">
              <a:buNone/>
              <a:defRPr sz="7945"/>
            </a:lvl3pPr>
            <a:lvl4pPr marL="4541520" indent="0">
              <a:buNone/>
              <a:defRPr sz="6620"/>
            </a:lvl4pPr>
            <a:lvl5pPr marL="6054725" indent="0">
              <a:buNone/>
              <a:defRPr sz="6620"/>
            </a:lvl5pPr>
            <a:lvl6pPr marL="7568565" indent="0">
              <a:buNone/>
              <a:defRPr sz="6620"/>
            </a:lvl6pPr>
            <a:lvl7pPr marL="9082405" indent="0">
              <a:buNone/>
              <a:defRPr sz="6620"/>
            </a:lvl7pPr>
            <a:lvl8pPr marL="10596245" indent="0">
              <a:buNone/>
              <a:defRPr sz="6620"/>
            </a:lvl8pPr>
            <a:lvl9pPr marL="12110085" indent="0">
              <a:buNone/>
              <a:defRPr sz="6620"/>
            </a:lvl9pPr>
          </a:lstStyle>
          <a:p>
            <a:r>
              <a:rPr lang="en-US" dirty="0"/>
              <a:t>Click icon to add picture</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5"/>
            </a:lvl1pPr>
            <a:lvl2pPr marL="1513840" indent="0">
              <a:buNone/>
              <a:defRPr sz="4635"/>
            </a:lvl2pPr>
            <a:lvl3pPr marL="3027680" indent="0">
              <a:buNone/>
              <a:defRPr sz="3975"/>
            </a:lvl3pPr>
            <a:lvl4pPr marL="4541520" indent="0">
              <a:buNone/>
              <a:defRPr sz="3310"/>
            </a:lvl4pPr>
            <a:lvl5pPr marL="6054725" indent="0">
              <a:buNone/>
              <a:defRPr sz="3310"/>
            </a:lvl5pPr>
            <a:lvl6pPr marL="7568565" indent="0">
              <a:buNone/>
              <a:defRPr sz="3310"/>
            </a:lvl6pPr>
            <a:lvl7pPr marL="9082405" indent="0">
              <a:buNone/>
              <a:defRPr sz="3310"/>
            </a:lvl7pPr>
            <a:lvl8pPr marL="10596245" indent="0">
              <a:buNone/>
              <a:defRPr sz="3310"/>
            </a:lvl8pPr>
            <a:lvl9pPr marL="12110085" indent="0">
              <a:buNone/>
              <a:defRPr sz="331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BE5C0116-CD05-49C4-85EE-3BDA37CE01FA}" type="datetimeFigureOut">
              <a:rPr lang="en-GB" smtClean="0"/>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C0FCDBA-35D6-4ED8-AB15-714551C240C6}" type="slidenum">
              <a:rPr lang="en-GB" smtClean="0"/>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BE5C0116-CD05-49C4-85EE-3BDA37CE01FA}" type="datetimeFigureOut">
              <a:rPr lang="en-GB" smtClean="0"/>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0FCDBA-35D6-4ED8-AB15-714551C240C6}" type="slidenum">
              <a:rPr lang="en-GB" smtClean="0"/>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78904"/>
            <a:ext cx="6528093" cy="3627421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81423" y="2278904"/>
            <a:ext cx="19205838" cy="36274211"/>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BE5C0116-CD05-49C4-85EE-3BDA37CE01FA}" type="datetimeFigureOut">
              <a:rPr lang="en-GB" smtClean="0"/>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0FCDBA-35D6-4ED8-AB15-714551C240C6}" type="slidenum">
              <a:rPr lang="en-GB" smtClean="0"/>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5">
                <a:solidFill>
                  <a:schemeClr val="tx1">
                    <a:tint val="75000"/>
                  </a:schemeClr>
                </a:solidFill>
              </a:defRPr>
            </a:lvl1pPr>
          </a:lstStyle>
          <a:p>
            <a:fld id="{BE5C0116-CD05-49C4-85EE-3BDA37CE01FA}" type="datetimeFigureOut">
              <a:rPr lang="en-GB" smtClean="0"/>
            </a:fld>
            <a:endParaRPr lang="en-GB" dirty="0"/>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5">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5">
                <a:solidFill>
                  <a:schemeClr val="tx1">
                    <a:tint val="75000"/>
                  </a:schemeClr>
                </a:solidFill>
              </a:defRPr>
            </a:lvl1pPr>
          </a:lstStyle>
          <a:p>
            <a:fld id="{6C0FCDBA-35D6-4ED8-AB15-714551C240C6}" type="slidenum">
              <a:rPr lang="en-GB" smtClean="0"/>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3027680" rtl="0" eaLnBrk="1" latinLnBrk="0" hangingPunct="1">
        <a:lnSpc>
          <a:spcPct val="90000"/>
        </a:lnSpc>
        <a:spcBef>
          <a:spcPct val="0"/>
        </a:spcBef>
        <a:buNone/>
        <a:defRPr sz="14570" kern="1200">
          <a:solidFill>
            <a:schemeClr val="tx1"/>
          </a:solidFill>
          <a:latin typeface="+mj-lt"/>
          <a:ea typeface="+mj-ea"/>
          <a:cs typeface="+mj-cs"/>
        </a:defRPr>
      </a:lvl1pPr>
    </p:titleStyle>
    <p:bodyStyle>
      <a:lvl1pPr marL="756920" indent="-756920" algn="l" defTabSz="3027680" rtl="0" eaLnBrk="1" latinLnBrk="0" hangingPunct="1">
        <a:lnSpc>
          <a:spcPct val="90000"/>
        </a:lnSpc>
        <a:spcBef>
          <a:spcPts val="3310"/>
        </a:spcBef>
        <a:buFont typeface="Arial" panose="020B0604020202020204" pitchFamily="34" charset="0"/>
        <a:buChar char="•"/>
        <a:defRPr sz="9270" kern="1200">
          <a:solidFill>
            <a:schemeClr val="tx1"/>
          </a:solidFill>
          <a:latin typeface="+mn-lt"/>
          <a:ea typeface="+mn-ea"/>
          <a:cs typeface="+mn-cs"/>
        </a:defRPr>
      </a:lvl1pPr>
      <a:lvl2pPr marL="2270760" indent="-756920" algn="l" defTabSz="3027680" rtl="0" eaLnBrk="1" latinLnBrk="0" hangingPunct="1">
        <a:lnSpc>
          <a:spcPct val="90000"/>
        </a:lnSpc>
        <a:spcBef>
          <a:spcPts val="1655"/>
        </a:spcBef>
        <a:buFont typeface="Arial" panose="020B0604020202020204" pitchFamily="34" charset="0"/>
        <a:buChar char="•"/>
        <a:defRPr sz="7945" kern="1200">
          <a:solidFill>
            <a:schemeClr val="tx1"/>
          </a:solidFill>
          <a:latin typeface="+mn-lt"/>
          <a:ea typeface="+mn-ea"/>
          <a:cs typeface="+mn-cs"/>
        </a:defRPr>
      </a:lvl2pPr>
      <a:lvl3pPr marL="3784600" indent="-756920" algn="l" defTabSz="3027680" rtl="0" eaLnBrk="1" latinLnBrk="0" hangingPunct="1">
        <a:lnSpc>
          <a:spcPct val="90000"/>
        </a:lnSpc>
        <a:spcBef>
          <a:spcPts val="1655"/>
        </a:spcBef>
        <a:buFont typeface="Arial" panose="020B0604020202020204" pitchFamily="34" charset="0"/>
        <a:buChar char="•"/>
        <a:defRPr sz="6620" kern="1200">
          <a:solidFill>
            <a:schemeClr val="tx1"/>
          </a:solidFill>
          <a:latin typeface="+mn-lt"/>
          <a:ea typeface="+mn-ea"/>
          <a:cs typeface="+mn-cs"/>
        </a:defRPr>
      </a:lvl3pPr>
      <a:lvl4pPr marL="5297805" indent="-756920" algn="l" defTabSz="3027680"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645" indent="-756920" algn="l" defTabSz="3027680"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485" indent="-756920" algn="l" defTabSz="3027680"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25" indent="-756920" algn="l" defTabSz="3027680"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165" indent="-756920" algn="l" defTabSz="3027680"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7005" indent="-756920" algn="l" defTabSz="3027680"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680" rtl="0" eaLnBrk="1" latinLnBrk="0" hangingPunct="1">
        <a:defRPr sz="5960" kern="1200">
          <a:solidFill>
            <a:schemeClr val="tx1"/>
          </a:solidFill>
          <a:latin typeface="+mn-lt"/>
          <a:ea typeface="+mn-ea"/>
          <a:cs typeface="+mn-cs"/>
        </a:defRPr>
      </a:lvl1pPr>
      <a:lvl2pPr marL="1513840" algn="l" defTabSz="3027680" rtl="0" eaLnBrk="1" latinLnBrk="0" hangingPunct="1">
        <a:defRPr sz="5960" kern="1200">
          <a:solidFill>
            <a:schemeClr val="tx1"/>
          </a:solidFill>
          <a:latin typeface="+mn-lt"/>
          <a:ea typeface="+mn-ea"/>
          <a:cs typeface="+mn-cs"/>
        </a:defRPr>
      </a:lvl2pPr>
      <a:lvl3pPr marL="3027680" algn="l" defTabSz="3027680" rtl="0" eaLnBrk="1" latinLnBrk="0" hangingPunct="1">
        <a:defRPr sz="5960" kern="1200">
          <a:solidFill>
            <a:schemeClr val="tx1"/>
          </a:solidFill>
          <a:latin typeface="+mn-lt"/>
          <a:ea typeface="+mn-ea"/>
          <a:cs typeface="+mn-cs"/>
        </a:defRPr>
      </a:lvl3pPr>
      <a:lvl4pPr marL="4541520" algn="l" defTabSz="3027680" rtl="0" eaLnBrk="1" latinLnBrk="0" hangingPunct="1">
        <a:defRPr sz="5960" kern="1200">
          <a:solidFill>
            <a:schemeClr val="tx1"/>
          </a:solidFill>
          <a:latin typeface="+mn-lt"/>
          <a:ea typeface="+mn-ea"/>
          <a:cs typeface="+mn-cs"/>
        </a:defRPr>
      </a:lvl4pPr>
      <a:lvl5pPr marL="6054725" algn="l" defTabSz="3027680" rtl="0" eaLnBrk="1" latinLnBrk="0" hangingPunct="1">
        <a:defRPr sz="5960" kern="1200">
          <a:solidFill>
            <a:schemeClr val="tx1"/>
          </a:solidFill>
          <a:latin typeface="+mn-lt"/>
          <a:ea typeface="+mn-ea"/>
          <a:cs typeface="+mn-cs"/>
        </a:defRPr>
      </a:lvl5pPr>
      <a:lvl6pPr marL="7568565" algn="l" defTabSz="3027680" rtl="0" eaLnBrk="1" latinLnBrk="0" hangingPunct="1">
        <a:defRPr sz="5960" kern="1200">
          <a:solidFill>
            <a:schemeClr val="tx1"/>
          </a:solidFill>
          <a:latin typeface="+mn-lt"/>
          <a:ea typeface="+mn-ea"/>
          <a:cs typeface="+mn-cs"/>
        </a:defRPr>
      </a:lvl6pPr>
      <a:lvl7pPr marL="9082405" algn="l" defTabSz="3027680" rtl="0" eaLnBrk="1" latinLnBrk="0" hangingPunct="1">
        <a:defRPr sz="5960" kern="1200">
          <a:solidFill>
            <a:schemeClr val="tx1"/>
          </a:solidFill>
          <a:latin typeface="+mn-lt"/>
          <a:ea typeface="+mn-ea"/>
          <a:cs typeface="+mn-cs"/>
        </a:defRPr>
      </a:lvl7pPr>
      <a:lvl8pPr marL="10596245" algn="l" defTabSz="3027680" rtl="0" eaLnBrk="1" latinLnBrk="0" hangingPunct="1">
        <a:defRPr sz="5960" kern="1200">
          <a:solidFill>
            <a:schemeClr val="tx1"/>
          </a:solidFill>
          <a:latin typeface="+mn-lt"/>
          <a:ea typeface="+mn-ea"/>
          <a:cs typeface="+mn-cs"/>
        </a:defRPr>
      </a:lvl8pPr>
      <a:lvl9pPr marL="12110085" algn="l" defTabSz="3027680"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 name="Rectangle 90"/>
          <p:cNvSpPr/>
          <p:nvPr/>
        </p:nvSpPr>
        <p:spPr>
          <a:xfrm>
            <a:off x="21287" y="39413510"/>
            <a:ext cx="30232640" cy="748320"/>
          </a:xfrm>
          <a:prstGeom prst="rect">
            <a:avLst/>
          </a:prstGeom>
          <a:solidFill>
            <a:srgbClr val="36449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dirty="0"/>
          </a:p>
        </p:txBody>
      </p:sp>
      <p:sp>
        <p:nvSpPr>
          <p:cNvPr id="38" name="Rectangle 37"/>
          <p:cNvSpPr/>
          <p:nvPr/>
        </p:nvSpPr>
        <p:spPr>
          <a:xfrm>
            <a:off x="21287" y="2398334"/>
            <a:ext cx="30232640" cy="3707414"/>
          </a:xfrm>
          <a:prstGeom prst="rect">
            <a:avLst/>
          </a:prstGeom>
          <a:solidFill>
            <a:srgbClr val="364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dirty="0">
              <a:solidFill>
                <a:srgbClr val="031F73"/>
              </a:solidFill>
            </a:endParaRPr>
          </a:p>
        </p:txBody>
      </p:sp>
      <p:sp>
        <p:nvSpPr>
          <p:cNvPr id="6" name="TextBox 5"/>
          <p:cNvSpPr txBox="1"/>
          <p:nvPr/>
        </p:nvSpPr>
        <p:spPr>
          <a:xfrm>
            <a:off x="1824212" y="2848408"/>
            <a:ext cx="26695161" cy="1938020"/>
          </a:xfrm>
          <a:prstGeom prst="rect">
            <a:avLst/>
          </a:prstGeom>
          <a:noFill/>
        </p:spPr>
        <p:txBody>
          <a:bodyPr wrap="square" rtlCol="0">
            <a:spAutoFit/>
          </a:bodyPr>
          <a:lstStyle/>
          <a:p>
            <a:pPr algn="ctr"/>
            <a:r>
              <a:rPr lang="en-US" altLang="en-US" sz="6000" b="1" dirty="0">
                <a:latin typeface="Arial" panose="020B0604020202020204" pitchFamily="34" charset="0"/>
                <a:cs typeface="Arial" panose="020B0604020202020204" pitchFamily="34" charset="0"/>
              </a:rPr>
              <a:t>Healthcare-Seeking Behavior Among Mpox Patients During the 2024 Outbreak in Mombasa, Kenya: A Case Study from Utange Field Hospital</a:t>
            </a:r>
            <a:endParaRPr lang="en-US" altLang="en-US" sz="6000" b="1" dirty="0">
              <a:latin typeface="Arial" panose="020B0604020202020204" pitchFamily="34" charset="0"/>
              <a:cs typeface="Arial" panose="020B0604020202020204" pitchFamily="34" charset="0"/>
            </a:endParaRPr>
          </a:p>
        </p:txBody>
      </p:sp>
      <p:sp>
        <p:nvSpPr>
          <p:cNvPr id="16" name="Rectangle 10"/>
          <p:cNvSpPr>
            <a:spLocks noChangeArrowheads="1"/>
          </p:cNvSpPr>
          <p:nvPr/>
        </p:nvSpPr>
        <p:spPr bwMode="auto">
          <a:xfrm>
            <a:off x="21287" y="-19069"/>
            <a:ext cx="261150" cy="684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9280" tIns="64640" rIns="129280" bIns="64640" numCol="1" anchor="ctr" anchorCtr="0" compatLnSpc="1">
            <a:spAutoFit/>
          </a:bodyPr>
          <a:lstStyle/>
          <a:p>
            <a:endParaRPr lang="en-GB" sz="3600" dirty="0"/>
          </a:p>
        </p:txBody>
      </p:sp>
      <p:sp>
        <p:nvSpPr>
          <p:cNvPr id="19" name="TextBox 18"/>
          <p:cNvSpPr txBox="1"/>
          <p:nvPr/>
        </p:nvSpPr>
        <p:spPr>
          <a:xfrm>
            <a:off x="1798368" y="11071691"/>
            <a:ext cx="10336679" cy="1484765"/>
          </a:xfrm>
          <a:prstGeom prst="rect">
            <a:avLst/>
          </a:prstGeom>
          <a:noFill/>
        </p:spPr>
        <p:txBody>
          <a:bodyPr wrap="square" rtlCol="0">
            <a:spAutoFit/>
          </a:bodyPr>
          <a:lstStyle/>
          <a:p>
            <a:endParaRPr lang="en-GB" sz="4525" dirty="0"/>
          </a:p>
          <a:p>
            <a:endParaRPr lang="en-GB" sz="4525" dirty="0"/>
          </a:p>
        </p:txBody>
      </p:sp>
      <p:sp>
        <p:nvSpPr>
          <p:cNvPr id="2" name="Rectangle 1"/>
          <p:cNvSpPr/>
          <p:nvPr/>
        </p:nvSpPr>
        <p:spPr>
          <a:xfrm>
            <a:off x="4870527" y="39436808"/>
            <a:ext cx="17994753" cy="1198880"/>
          </a:xfrm>
          <a:prstGeom prst="rect">
            <a:avLst/>
          </a:prstGeom>
        </p:spPr>
        <p:txBody>
          <a:bodyPr wrap="square">
            <a:spAutoFit/>
          </a:bodyPr>
          <a:lstStyle/>
          <a:p>
            <a:pPr algn="ctr"/>
            <a:r>
              <a:rPr lang="en-US" sz="3600" b="1" dirty="0">
                <a:solidFill>
                  <a:schemeClr val="bg1"/>
                </a:solidFill>
                <a:latin typeface="Arial" panose="020B0604020202020204" pitchFamily="34" charset="0"/>
                <a:cs typeface="Arial" panose="020B0604020202020204" pitchFamily="34" charset="0"/>
              </a:rPr>
              <a:t>Contact: halimasalim046@gmail.com</a:t>
            </a:r>
            <a:endParaRPr lang="en-US" sz="3600" b="1" dirty="0">
              <a:solidFill>
                <a:schemeClr val="bg1"/>
              </a:solidFill>
              <a:latin typeface="Arial" panose="020B0604020202020204" pitchFamily="34" charset="0"/>
              <a:cs typeface="Arial" panose="020B0604020202020204" pitchFamily="34" charset="0"/>
            </a:endParaRPr>
          </a:p>
          <a:p>
            <a:endParaRPr lang="en-GB" sz="3600" dirty="0">
              <a:solidFill>
                <a:schemeClr val="bg1"/>
              </a:solidFill>
            </a:endParaRPr>
          </a:p>
        </p:txBody>
      </p:sp>
      <p:sp>
        <p:nvSpPr>
          <p:cNvPr id="21" name="TextBox 20"/>
          <p:cNvSpPr txBox="1"/>
          <p:nvPr/>
        </p:nvSpPr>
        <p:spPr>
          <a:xfrm>
            <a:off x="713140" y="6175210"/>
            <a:ext cx="28681328" cy="1353185"/>
          </a:xfrm>
          <a:prstGeom prst="rect">
            <a:avLst/>
          </a:prstGeom>
          <a:noFill/>
        </p:spPr>
        <p:txBody>
          <a:bodyPr wrap="square" rtlCol="0">
            <a:spAutoFit/>
          </a:bodyPr>
          <a:lstStyle/>
          <a:p>
            <a:pPr algn="ctr" defTabSz="1475740">
              <a:defRPr/>
            </a:pPr>
            <a:r>
              <a:rPr lang="en-US" altLang="en-US" sz="3600" dirty="0">
                <a:latin typeface="Calibri" panose="020F0502020204030204" pitchFamily="34" charset="0"/>
              </a:rPr>
              <a:t> </a:t>
            </a:r>
            <a:r>
              <a:rPr lang="en-US" altLang="en-US" sz="5000" b="1" i="1" dirty="0">
                <a:latin typeface="Calibri" panose="020F0502020204030204" pitchFamily="34" charset="0"/>
              </a:rPr>
              <a:t>Halima mwamguta</a:t>
            </a:r>
            <a:r>
              <a:rPr lang="en-GB" sz="4800" baseline="30000" dirty="0">
                <a:solidFill>
                  <a:sysClr val="windowText" lastClr="000000"/>
                </a:solidFill>
              </a:rPr>
              <a:t>1  </a:t>
            </a:r>
            <a:r>
              <a:rPr lang="en-US" altLang="en-US" sz="5000" b="1" i="1" dirty="0">
                <a:latin typeface="Calibri" panose="020F0502020204030204" pitchFamily="34" charset="0"/>
              </a:rPr>
              <a:t>,Anthony Boniface</a:t>
            </a:r>
            <a:r>
              <a:rPr lang="en-GB" sz="4800" baseline="30000" dirty="0">
                <a:solidFill>
                  <a:sysClr val="windowText" lastClr="000000"/>
                </a:solidFill>
              </a:rPr>
              <a:t>2</a:t>
            </a:r>
            <a:r>
              <a:rPr lang="en-US" altLang="en-US" sz="5000" b="1" i="1" dirty="0">
                <a:latin typeface="Calibri" panose="020F0502020204030204" pitchFamily="34" charset="0"/>
              </a:rPr>
              <a:t>  and Dr.Khadija Sood</a:t>
            </a:r>
            <a:r>
              <a:rPr lang="en-GB" sz="4800" baseline="30000" dirty="0">
                <a:solidFill>
                  <a:sysClr val="windowText" lastClr="000000"/>
                </a:solidFill>
              </a:rPr>
              <a:t>3</a:t>
            </a:r>
            <a:r>
              <a:rPr lang="en-US" altLang="en-US" sz="5000" b="1" i="1" dirty="0">
                <a:latin typeface="Calibri" panose="020F0502020204030204" pitchFamily="34" charset="0"/>
              </a:rPr>
              <a:t> </a:t>
            </a:r>
            <a:endParaRPr lang="en-US" altLang="en-US" sz="5000" b="1" i="1" dirty="0">
              <a:latin typeface="Calibri" panose="020F0502020204030204" pitchFamily="34" charset="0"/>
            </a:endParaRPr>
          </a:p>
          <a:p>
            <a:pPr algn="ctr" defTabSz="1475740">
              <a:defRPr/>
            </a:pPr>
            <a:r>
              <a:rPr lang="en-GB" sz="3200" dirty="0">
                <a:solidFill>
                  <a:sysClr val="windowText" lastClr="000000"/>
                </a:solidFill>
                <a:latin typeface="Arial" panose="020B0604020202020204" pitchFamily="34" charset="0"/>
                <a:cs typeface="Arial" panose="020B0604020202020204" pitchFamily="34" charset="0"/>
              </a:rPr>
              <a:t>1:</a:t>
            </a:r>
            <a:r>
              <a:rPr lang="en-US" altLang="en-GB" sz="3200" dirty="0">
                <a:solidFill>
                  <a:sysClr val="windowText" lastClr="000000"/>
                </a:solidFill>
                <a:latin typeface="Arial" panose="020B0604020202020204" pitchFamily="34" charset="0"/>
                <a:cs typeface="Arial" panose="020B0604020202020204" pitchFamily="34" charset="0"/>
              </a:rPr>
              <a:t>Mombasa County</a:t>
            </a:r>
            <a:r>
              <a:rPr lang="en-GB" sz="3200" dirty="0">
                <a:solidFill>
                  <a:sysClr val="windowText" lastClr="000000"/>
                </a:solidFill>
                <a:latin typeface="Arial" panose="020B0604020202020204" pitchFamily="34" charset="0"/>
                <a:cs typeface="Arial" panose="020B0604020202020204" pitchFamily="34" charset="0"/>
              </a:rPr>
              <a:t>,. 2:</a:t>
            </a:r>
            <a:r>
              <a:rPr lang="en-US" altLang="en-GB" sz="3200" dirty="0">
                <a:solidFill>
                  <a:sysClr val="windowText" lastClr="000000"/>
                </a:solidFill>
                <a:latin typeface="Arial" panose="020B0604020202020204" pitchFamily="34" charset="0"/>
                <a:cs typeface="Arial" panose="020B0604020202020204" pitchFamily="34" charset="0"/>
              </a:rPr>
              <a:t>Department of Health </a:t>
            </a:r>
            <a:r>
              <a:rPr lang="en-GB" sz="3200" dirty="0">
                <a:solidFill>
                  <a:sysClr val="windowText" lastClr="000000"/>
                </a:solidFill>
                <a:latin typeface="Arial" panose="020B0604020202020204" pitchFamily="34" charset="0"/>
                <a:cs typeface="Arial" panose="020B0604020202020204" pitchFamily="34" charset="0"/>
              </a:rPr>
              <a:t> 3: </a:t>
            </a:r>
            <a:r>
              <a:rPr lang="en-US" altLang="en-GB" sz="3200" dirty="0">
                <a:solidFill>
                  <a:sysClr val="windowText" lastClr="000000"/>
                </a:solidFill>
                <a:latin typeface="Arial" panose="020B0604020202020204" pitchFamily="34" charset="0"/>
                <a:cs typeface="Arial" panose="020B0604020202020204" pitchFamily="34" charset="0"/>
              </a:rPr>
              <a:t>Coast General Teaching and Refferal Hospital</a:t>
            </a:r>
            <a:r>
              <a:rPr lang="en-GB" sz="3200" dirty="0">
                <a:solidFill>
                  <a:sysClr val="windowText" lastClr="000000"/>
                </a:solidFill>
                <a:latin typeface="Arial" panose="020B0604020202020204" pitchFamily="34" charset="0"/>
                <a:cs typeface="Arial" panose="020B0604020202020204" pitchFamily="34" charset="0"/>
              </a:rPr>
              <a:t>, 4: </a:t>
            </a:r>
            <a:r>
              <a:rPr lang="en-US" altLang="en-GB" sz="3200" dirty="0">
                <a:solidFill>
                  <a:sysClr val="windowText" lastClr="000000"/>
                </a:solidFill>
                <a:latin typeface="Arial" panose="020B0604020202020204" pitchFamily="34" charset="0"/>
                <a:cs typeface="Arial" panose="020B0604020202020204" pitchFamily="34" charset="0"/>
              </a:rPr>
              <a:t>Utange Field Hospital</a:t>
            </a:r>
            <a:endParaRPr lang="en-GB" sz="3200" dirty="0">
              <a:solidFill>
                <a:sysClr val="windowText" lastClr="000000"/>
              </a:solidFill>
              <a:latin typeface="Arial" panose="020B0604020202020204" pitchFamily="34" charset="0"/>
              <a:cs typeface="Arial" panose="020B0604020202020204" pitchFamily="34" charset="0"/>
            </a:endParaRPr>
          </a:p>
        </p:txBody>
      </p:sp>
      <p:sp>
        <p:nvSpPr>
          <p:cNvPr id="22" name="Rectangle 21"/>
          <p:cNvSpPr/>
          <p:nvPr/>
        </p:nvSpPr>
        <p:spPr>
          <a:xfrm>
            <a:off x="416587" y="8202552"/>
            <a:ext cx="29421163" cy="5569585"/>
          </a:xfrm>
          <a:prstGeom prst="rect">
            <a:avLst/>
          </a:prstGeom>
          <a:ln>
            <a:noFill/>
          </a:ln>
        </p:spPr>
        <p:txBody>
          <a:bodyPr wrap="square">
            <a:spAutoFit/>
          </a:bodyPr>
          <a:lstStyle/>
          <a:p>
            <a:pPr algn="just"/>
            <a:r>
              <a:rPr lang="en-GB" altLang="en-US" sz="4800" b="1" dirty="0">
                <a:solidFill>
                  <a:srgbClr val="36449C"/>
                </a:solidFill>
                <a:latin typeface="Arial" panose="020B0604020202020204" pitchFamily="34" charset="0"/>
                <a:cs typeface="Arial" panose="020B0604020202020204" pitchFamily="34" charset="0"/>
              </a:rPr>
              <a:t>BACKGROUND</a:t>
            </a:r>
            <a:endParaRPr lang="en-GB" altLang="en-US" sz="4800" b="1" dirty="0">
              <a:solidFill>
                <a:srgbClr val="36449C"/>
              </a:solidFill>
              <a:latin typeface="Arial" panose="020B0604020202020204" pitchFamily="34" charset="0"/>
              <a:cs typeface="Arial" panose="020B0604020202020204" pitchFamily="34" charset="0"/>
            </a:endParaRPr>
          </a:p>
          <a:p>
            <a:pPr algn="just"/>
            <a:r>
              <a:rPr lang="en-US" altLang="en-US" sz="4400" dirty="0">
                <a:solidFill>
                  <a:schemeClr val="tx1"/>
                </a:solidFill>
                <a:latin typeface="Arial" panose="020B0604020202020204" pitchFamily="34" charset="0"/>
                <a:cs typeface="Arial" panose="020B0604020202020204" pitchFamily="34" charset="0"/>
              </a:rPr>
              <a:t>Since July 2024, Kenya has experienced an Mpox outbreak caused by a newly identified Monkeypox virus (MPXV) variant, believed to have originated in the Democratic Republic of the Congo and spread across multiple countries. The first confirmed Kenyan case was reported on July 21, 2024, followed by a steady rise in incidence. Health authorities responded with enhanced surveillance, contact tracing, and vaccination in the most affected regions. At Coast General Teaching and Referral Hospital (CGTRH)–Utange Field Hospital, 537Mpox patients have been admitted, with cases reported across several Mombasa sub-counties. Upon admission, both patients and caregivers exhibited limited awareness of Mpox.</a:t>
            </a:r>
            <a:endParaRPr lang="en-US" altLang="en-US" sz="4400" dirty="0">
              <a:solidFill>
                <a:schemeClr val="tx1"/>
              </a:solidFill>
              <a:latin typeface="Arial" panose="020B0604020202020204" pitchFamily="34" charset="0"/>
              <a:cs typeface="Arial" panose="020B0604020202020204" pitchFamily="34" charset="0"/>
            </a:endParaRPr>
          </a:p>
        </p:txBody>
      </p:sp>
      <p:sp>
        <p:nvSpPr>
          <p:cNvPr id="25" name="Rectangle 24"/>
          <p:cNvSpPr/>
          <p:nvPr/>
        </p:nvSpPr>
        <p:spPr>
          <a:xfrm>
            <a:off x="713105" y="13550900"/>
            <a:ext cx="29300805" cy="1465580"/>
          </a:xfrm>
          <a:prstGeom prst="rect">
            <a:avLst/>
          </a:prstGeom>
          <a:ln>
            <a:noFill/>
          </a:ln>
        </p:spPr>
        <p:txBody>
          <a:bodyPr wrap="square">
            <a:noAutofit/>
          </a:bodyPr>
          <a:lstStyle/>
          <a:p>
            <a:pPr algn="just"/>
            <a:r>
              <a:rPr lang="en-GB" altLang="en-US" sz="4800" b="1" dirty="0">
                <a:solidFill>
                  <a:srgbClr val="36449C"/>
                </a:solidFill>
                <a:latin typeface="Arial" panose="020B0604020202020204" pitchFamily="34" charset="0"/>
                <a:cs typeface="Arial" panose="020B0604020202020204" pitchFamily="34" charset="0"/>
              </a:rPr>
              <a:t>OBJECTIVE:</a:t>
            </a:r>
            <a:endParaRPr lang="en-GB" altLang="en-US" sz="4800" b="1" dirty="0">
              <a:solidFill>
                <a:srgbClr val="36449C"/>
              </a:solidFill>
              <a:latin typeface="Arial" panose="020B0604020202020204" pitchFamily="34" charset="0"/>
              <a:cs typeface="Arial" panose="020B0604020202020204" pitchFamily="34" charset="0"/>
            </a:endParaRPr>
          </a:p>
          <a:p>
            <a:pPr algn="just"/>
            <a:r>
              <a:rPr lang="en-US" altLang="en-US" sz="4400" dirty="0">
                <a:solidFill>
                  <a:schemeClr val="tx1"/>
                </a:solidFill>
                <a:latin typeface="Arial" panose="020B0604020202020204" pitchFamily="34" charset="0"/>
                <a:cs typeface="Arial" panose="020B0604020202020204" pitchFamily="34" charset="0"/>
              </a:rPr>
              <a:t>To assess delays in healthcare seeking behavior among Mpox patients admitted to the Utange isolation unit and identify reasons for delayed presentation.</a:t>
            </a:r>
            <a:endParaRPr lang="en-US" altLang="en-US" sz="4400" dirty="0">
              <a:solidFill>
                <a:schemeClr val="tx1"/>
              </a:solidFill>
              <a:latin typeface="Arial" panose="020B0604020202020204" pitchFamily="34" charset="0"/>
              <a:cs typeface="Arial" panose="020B0604020202020204" pitchFamily="34" charset="0"/>
            </a:endParaRPr>
          </a:p>
          <a:p>
            <a:pPr algn="just"/>
            <a:endParaRPr lang="en-US" altLang="en-US" sz="4400" b="1" dirty="0">
              <a:solidFill>
                <a:srgbClr val="36449C"/>
              </a:solidFill>
              <a:latin typeface="Arial" panose="020B0604020202020204" pitchFamily="34" charset="0"/>
              <a:cs typeface="Arial" panose="020B0604020202020204" pitchFamily="34" charset="0"/>
            </a:endParaRPr>
          </a:p>
          <a:p>
            <a:pPr algn="just"/>
            <a:endParaRPr lang="en-US" altLang="en-US" sz="3200" b="1" dirty="0">
              <a:solidFill>
                <a:srgbClr val="36449C"/>
              </a:solidFill>
              <a:latin typeface="Arial" panose="020B0604020202020204" pitchFamily="34" charset="0"/>
              <a:cs typeface="Arial" panose="020B0604020202020204" pitchFamily="34" charset="0"/>
            </a:endParaRPr>
          </a:p>
          <a:p>
            <a:pPr algn="just"/>
            <a:r>
              <a:rPr lang="en-US" altLang="en-US" sz="4400" dirty="0">
                <a:solidFill>
                  <a:schemeClr val="tx1"/>
                </a:solidFill>
                <a:latin typeface="Arial" panose="020B0604020202020204" pitchFamily="34" charset="0"/>
              </a:rPr>
              <a:t>A retrospective review of clinical records was conducted for patients admitted with Mpox. In-depth interviews were held during admission assessments and daily ward rounds. Data on symptom onset and timing of healthcare engagement were collected and analyzed.</a:t>
            </a:r>
            <a:endParaRPr lang="en-US" altLang="en-US" sz="4400" dirty="0">
              <a:solidFill>
                <a:schemeClr val="tx1"/>
              </a:solidFill>
              <a:latin typeface="Arial" panose="020B0604020202020204" pitchFamily="34" charset="0"/>
            </a:endParaRPr>
          </a:p>
        </p:txBody>
      </p:sp>
      <p:sp>
        <p:nvSpPr>
          <p:cNvPr id="28" name="Rectangle 27"/>
          <p:cNvSpPr/>
          <p:nvPr/>
        </p:nvSpPr>
        <p:spPr>
          <a:xfrm>
            <a:off x="6752590" y="19206210"/>
            <a:ext cx="16112490" cy="829945"/>
          </a:xfrm>
          <a:prstGeom prst="rect">
            <a:avLst/>
          </a:prstGeom>
        </p:spPr>
        <p:txBody>
          <a:bodyPr wrap="square">
            <a:spAutoFit/>
          </a:bodyPr>
          <a:lstStyle/>
          <a:p>
            <a:pPr algn="just"/>
            <a:r>
              <a:rPr lang="en-GB" altLang="en-US" sz="4800" b="1" dirty="0">
                <a:solidFill>
                  <a:srgbClr val="36449C"/>
                </a:solidFill>
                <a:latin typeface="Arial" panose="020B0604020202020204" pitchFamily="34" charset="0"/>
                <a:cs typeface="Arial" panose="020B0604020202020204" pitchFamily="34" charset="0"/>
              </a:rPr>
              <a:t>STUDY AREA:</a:t>
            </a:r>
            <a:r>
              <a:rPr lang="en-US" altLang="en-GB" sz="4800" b="1" dirty="0">
                <a:latin typeface="Arial" panose="020B0604020202020204" pitchFamily="34" charset="0"/>
                <a:cs typeface="Arial" panose="020B0604020202020204" pitchFamily="34" charset="0"/>
              </a:rPr>
              <a:t>Utange field Hospital</a:t>
            </a:r>
            <a:r>
              <a:rPr lang="en-GB" altLang="en-US" sz="4800" b="1" dirty="0">
                <a:latin typeface="Calibri" panose="020F0502020204030204" pitchFamily="34" charset="0"/>
              </a:rPr>
              <a:t>, </a:t>
            </a:r>
            <a:r>
              <a:rPr lang="en-US" altLang="en-GB" sz="4800" b="1" dirty="0">
                <a:latin typeface="Calibri" panose="020F0502020204030204" pitchFamily="34" charset="0"/>
              </a:rPr>
              <a:t>Mombasa</a:t>
            </a:r>
            <a:endParaRPr lang="en-US" altLang="en-GB" sz="4800" b="1" dirty="0">
              <a:latin typeface="Calibri" panose="020F0502020204030204" pitchFamily="34" charset="0"/>
            </a:endParaRPr>
          </a:p>
        </p:txBody>
      </p:sp>
      <p:sp>
        <p:nvSpPr>
          <p:cNvPr id="32" name="Rectangle 31"/>
          <p:cNvSpPr/>
          <p:nvPr/>
        </p:nvSpPr>
        <p:spPr>
          <a:xfrm>
            <a:off x="22087" y="28370699"/>
            <a:ext cx="12465098" cy="830997"/>
          </a:xfrm>
          <a:prstGeom prst="rect">
            <a:avLst/>
          </a:prstGeom>
        </p:spPr>
        <p:txBody>
          <a:bodyPr wrap="square">
            <a:spAutoFit/>
          </a:bodyPr>
          <a:lstStyle/>
          <a:p>
            <a:pPr algn="just"/>
            <a:r>
              <a:rPr lang="en-GB" altLang="en-US" sz="4800" b="1" dirty="0">
                <a:solidFill>
                  <a:srgbClr val="36449C"/>
                </a:solidFill>
                <a:latin typeface="Arial" panose="020B0604020202020204" pitchFamily="34" charset="0"/>
                <a:cs typeface="Arial" panose="020B0604020202020204" pitchFamily="34" charset="0"/>
              </a:rPr>
              <a:t>RESULTS</a:t>
            </a:r>
            <a:endParaRPr lang="en-GB" altLang="en-US" sz="4800" b="1" dirty="0">
              <a:solidFill>
                <a:srgbClr val="36449C"/>
              </a:solidFill>
              <a:latin typeface="Arial" panose="020B0604020202020204" pitchFamily="34" charset="0"/>
              <a:cs typeface="Arial" panose="020B0604020202020204" pitchFamily="34" charset="0"/>
            </a:endParaRPr>
          </a:p>
        </p:txBody>
      </p:sp>
      <p:sp>
        <p:nvSpPr>
          <p:cNvPr id="41" name="Rectangle 40"/>
          <p:cNvSpPr/>
          <p:nvPr/>
        </p:nvSpPr>
        <p:spPr>
          <a:xfrm>
            <a:off x="22225" y="16092805"/>
            <a:ext cx="29815790" cy="2161540"/>
          </a:xfrm>
          <a:prstGeom prst="rect">
            <a:avLst/>
          </a:prstGeom>
          <a:ln>
            <a:noFill/>
          </a:ln>
        </p:spPr>
        <p:txBody>
          <a:bodyPr wrap="square">
            <a:noAutofit/>
          </a:bodyPr>
          <a:lstStyle/>
          <a:p>
            <a:pPr algn="just"/>
            <a:r>
              <a:rPr lang="en-US" altLang="en-GB" sz="4800" b="1" dirty="0">
                <a:solidFill>
                  <a:srgbClr val="36449C"/>
                </a:solidFill>
                <a:latin typeface="Arial" panose="020B0604020202020204" pitchFamily="34" charset="0"/>
                <a:cs typeface="Arial" panose="020B0604020202020204" pitchFamily="34" charset="0"/>
              </a:rPr>
              <a:t>M</a:t>
            </a:r>
            <a:r>
              <a:rPr lang="en-GB" altLang="en-US" sz="4800" b="1" dirty="0">
                <a:solidFill>
                  <a:srgbClr val="36449C"/>
                </a:solidFill>
                <a:latin typeface="Arial" panose="020B0604020202020204" pitchFamily="34" charset="0"/>
                <a:cs typeface="Arial" panose="020B0604020202020204" pitchFamily="34" charset="0"/>
              </a:rPr>
              <a:t>ETHOD</a:t>
            </a:r>
            <a:r>
              <a:rPr lang="en-US" altLang="en-GB" sz="4800" b="1" dirty="0">
                <a:solidFill>
                  <a:srgbClr val="36449C"/>
                </a:solidFill>
                <a:latin typeface="Arial" panose="020B0604020202020204" pitchFamily="34" charset="0"/>
                <a:cs typeface="Arial" panose="020B0604020202020204" pitchFamily="34" charset="0"/>
              </a:rPr>
              <a:t>:</a:t>
            </a:r>
            <a:endParaRPr lang="en-US" altLang="en-GB" sz="4800" b="1" dirty="0">
              <a:solidFill>
                <a:srgbClr val="36449C"/>
              </a:solidFill>
              <a:latin typeface="Arial" panose="020B0604020202020204" pitchFamily="34" charset="0"/>
              <a:cs typeface="Arial" panose="020B0604020202020204" pitchFamily="34" charset="0"/>
            </a:endParaRPr>
          </a:p>
          <a:p>
            <a:pPr algn="just"/>
            <a:endParaRPr lang="en-US" altLang="en-GB" sz="4800" b="1" dirty="0">
              <a:solidFill>
                <a:srgbClr val="36449C"/>
              </a:solidFill>
              <a:latin typeface="Arial" panose="020B0604020202020204" pitchFamily="34" charset="0"/>
              <a:cs typeface="Arial" panose="020B0604020202020204" pitchFamily="34" charset="0"/>
            </a:endParaRPr>
          </a:p>
          <a:p>
            <a:pPr algn="just"/>
            <a:endParaRPr lang="en-US" altLang="en-GB" sz="4800" b="1" dirty="0">
              <a:solidFill>
                <a:srgbClr val="36449C"/>
              </a:solidFill>
              <a:latin typeface="Arial" panose="020B0604020202020204" pitchFamily="34" charset="0"/>
              <a:cs typeface="Arial" panose="020B0604020202020204" pitchFamily="34" charset="0"/>
            </a:endParaRPr>
          </a:p>
          <a:p>
            <a:pPr algn="just"/>
            <a:endParaRPr lang="en-US" altLang="en-GB" sz="4800" b="1" dirty="0">
              <a:solidFill>
                <a:srgbClr val="36449C"/>
              </a:solidFill>
              <a:latin typeface="Arial" panose="020B0604020202020204" pitchFamily="34" charset="0"/>
              <a:cs typeface="Arial" panose="020B0604020202020204" pitchFamily="34" charset="0"/>
            </a:endParaRPr>
          </a:p>
          <a:p>
            <a:pPr algn="just"/>
            <a:endParaRPr lang="en-US" altLang="en-GB" sz="4800" b="1" dirty="0">
              <a:solidFill>
                <a:srgbClr val="36449C"/>
              </a:solidFill>
              <a:latin typeface="Arial" panose="020B0604020202020204" pitchFamily="34" charset="0"/>
              <a:cs typeface="Arial" panose="020B0604020202020204" pitchFamily="34" charset="0"/>
            </a:endParaRPr>
          </a:p>
          <a:p>
            <a:pPr algn="just"/>
            <a:endParaRPr lang="en-US" altLang="en-GB" sz="4800" b="1" dirty="0">
              <a:solidFill>
                <a:srgbClr val="36449C"/>
              </a:solidFill>
              <a:latin typeface="Arial" panose="020B0604020202020204" pitchFamily="34" charset="0"/>
              <a:cs typeface="Arial" panose="020B0604020202020204" pitchFamily="34" charset="0"/>
            </a:endParaRPr>
          </a:p>
          <a:p>
            <a:pPr algn="just"/>
            <a:endParaRPr lang="en-US" altLang="en-GB" sz="4800" b="1" dirty="0">
              <a:solidFill>
                <a:srgbClr val="36449C"/>
              </a:solidFill>
              <a:latin typeface="Arial" panose="020B0604020202020204" pitchFamily="34" charset="0"/>
              <a:cs typeface="Arial" panose="020B0604020202020204" pitchFamily="34" charset="0"/>
            </a:endParaRPr>
          </a:p>
        </p:txBody>
      </p:sp>
      <p:sp>
        <p:nvSpPr>
          <p:cNvPr id="23" name="Rectangle 22"/>
          <p:cNvSpPr/>
          <p:nvPr/>
        </p:nvSpPr>
        <p:spPr>
          <a:xfrm>
            <a:off x="330404" y="34119989"/>
            <a:ext cx="2100255" cy="584775"/>
          </a:xfrm>
          <a:prstGeom prst="rect">
            <a:avLst/>
          </a:prstGeom>
        </p:spPr>
        <p:txBody>
          <a:bodyPr wrap="none">
            <a:spAutoFit/>
          </a:bodyPr>
          <a:lstStyle/>
          <a:p>
            <a:r>
              <a:rPr lang="en-US" sz="3200" b="1" i="1" dirty="0">
                <a:solidFill>
                  <a:srgbClr val="C00000"/>
                </a:solidFill>
                <a:latin typeface="Arial" panose="020B0604020202020204" pitchFamily="34" charset="0"/>
                <a:cs typeface="Arial" panose="020B0604020202020204" pitchFamily="34" charset="0"/>
              </a:rPr>
              <a:t>* …………</a:t>
            </a:r>
            <a:endParaRPr lang="en-US" sz="3200" b="1" i="1" dirty="0">
              <a:solidFill>
                <a:srgbClr val="C00000"/>
              </a:solidFill>
              <a:latin typeface="Arial" panose="020B0604020202020204" pitchFamily="34" charset="0"/>
              <a:cs typeface="Arial" panose="020B0604020202020204" pitchFamily="34" charset="0"/>
            </a:endParaRPr>
          </a:p>
        </p:txBody>
      </p:sp>
      <p:sp>
        <p:nvSpPr>
          <p:cNvPr id="57" name="Rectangle 56"/>
          <p:cNvSpPr/>
          <p:nvPr/>
        </p:nvSpPr>
        <p:spPr>
          <a:xfrm>
            <a:off x="16033750" y="28369895"/>
            <a:ext cx="12485370" cy="10455910"/>
          </a:xfrm>
          <a:prstGeom prst="rect">
            <a:avLst/>
          </a:prstGeom>
        </p:spPr>
        <p:txBody>
          <a:bodyPr wrap="square">
            <a:noAutofit/>
          </a:bodyPr>
          <a:lstStyle/>
          <a:p>
            <a:pPr algn="just"/>
            <a:r>
              <a:rPr lang="en-GB" altLang="en-US" sz="4800" b="1" dirty="0">
                <a:solidFill>
                  <a:srgbClr val="36449C"/>
                </a:solidFill>
                <a:latin typeface="Arial" panose="020B0604020202020204" pitchFamily="34" charset="0"/>
                <a:cs typeface="Arial" panose="020B0604020202020204" pitchFamily="34" charset="0"/>
              </a:rPr>
              <a:t> CONCLUSIONS</a:t>
            </a:r>
            <a:endParaRPr lang="en-GB" altLang="en-US" sz="4800" b="1" dirty="0">
              <a:solidFill>
                <a:srgbClr val="36449C"/>
              </a:solidFill>
              <a:latin typeface="Arial" panose="020B0604020202020204" pitchFamily="34" charset="0"/>
              <a:cs typeface="Arial" panose="020B0604020202020204" pitchFamily="34" charset="0"/>
            </a:endParaRPr>
          </a:p>
          <a:p>
            <a:pPr algn="just"/>
            <a:r>
              <a:rPr lang="en-US" altLang="en-US" sz="4400" dirty="0">
                <a:solidFill>
                  <a:schemeClr val="tx1"/>
                </a:solidFill>
                <a:latin typeface="Arial" panose="020B0604020202020204" pitchFamily="34" charset="0"/>
                <a:cs typeface="Arial" panose="020B0604020202020204" pitchFamily="34" charset="0"/>
              </a:rPr>
              <a:t>A substantial number of patients delayed seeking care, often presenting with advanced symptoms, complicating treatment and recovery. Strengthening public health education on Mpox symptoms particularly how to differentiate them from other sexually transmitted infections is critical for early diagnosis, effective clinical management, and outbreak control.</a:t>
            </a:r>
            <a:endParaRPr lang="en-US" altLang="en-US" sz="4400" dirty="0">
              <a:solidFill>
                <a:schemeClr val="tx1"/>
              </a:solidFill>
              <a:latin typeface="Arial" panose="020B0604020202020204" pitchFamily="34" charset="0"/>
              <a:cs typeface="Arial" panose="020B0604020202020204" pitchFamily="34" charset="0"/>
            </a:endParaRPr>
          </a:p>
        </p:txBody>
      </p:sp>
      <p:sp>
        <p:nvSpPr>
          <p:cNvPr id="17" name="TextBox 16"/>
          <p:cNvSpPr txBox="1"/>
          <p:nvPr/>
        </p:nvSpPr>
        <p:spPr>
          <a:xfrm>
            <a:off x="713140" y="994098"/>
            <a:ext cx="4496169" cy="369332"/>
          </a:xfrm>
          <a:prstGeom prst="rect">
            <a:avLst/>
          </a:prstGeom>
          <a:noFill/>
        </p:spPr>
        <p:txBody>
          <a:bodyPr wrap="square" rtlCol="0">
            <a:spAutoFit/>
          </a:bodyPr>
          <a:lstStyle/>
          <a:p>
            <a:r>
              <a:rPr lang="en-US" b="1" dirty="0"/>
              <a:t>INSERT YOUR INSTITUTIONAL LOGOx</a:t>
            </a:r>
            <a:endParaRPr lang="en-US" b="1" dirty="0"/>
          </a:p>
        </p:txBody>
      </p:sp>
      <p:sp>
        <p:nvSpPr>
          <p:cNvPr id="30" name="TextBox 29"/>
          <p:cNvSpPr txBox="1"/>
          <p:nvPr/>
        </p:nvSpPr>
        <p:spPr>
          <a:xfrm>
            <a:off x="25517731" y="944406"/>
            <a:ext cx="4496169" cy="369332"/>
          </a:xfrm>
          <a:prstGeom prst="rect">
            <a:avLst/>
          </a:prstGeom>
          <a:noFill/>
        </p:spPr>
        <p:txBody>
          <a:bodyPr wrap="square" rtlCol="0">
            <a:spAutoFit/>
          </a:bodyPr>
          <a:lstStyle/>
          <a:p>
            <a:r>
              <a:rPr lang="en-US" b="1" dirty="0"/>
              <a:t>INSERT YOUR INSTITUTIONAL LOGO</a:t>
            </a:r>
            <a:endParaRPr lang="en-US" b="1" dirty="0"/>
          </a:p>
        </p:txBody>
      </p:sp>
      <p:sp>
        <p:nvSpPr>
          <p:cNvPr id="5" name="Freeform 5"/>
          <p:cNvSpPr/>
          <p:nvPr/>
        </p:nvSpPr>
        <p:spPr>
          <a:xfrm>
            <a:off x="6345272" y="434179"/>
            <a:ext cx="5441739" cy="1644667"/>
          </a:xfrm>
          <a:custGeom>
            <a:avLst/>
            <a:gdLst/>
            <a:ahLst/>
            <a:cxnLst/>
            <a:rect l="l" t="t" r="r" b="b"/>
            <a:pathLst>
              <a:path w="5441739" h="1644667">
                <a:moveTo>
                  <a:pt x="0" y="0"/>
                </a:moveTo>
                <a:lnTo>
                  <a:pt x="5441739" y="0"/>
                </a:lnTo>
                <a:lnTo>
                  <a:pt x="5441739" y="1644666"/>
                </a:lnTo>
                <a:lnTo>
                  <a:pt x="0" y="1644666"/>
                </a:lnTo>
                <a:lnTo>
                  <a:pt x="0" y="0"/>
                </a:lnTo>
                <a:close/>
              </a:path>
            </a:pathLst>
          </a:custGeom>
          <a:blipFill>
            <a:blip r:embed="rId1"/>
            <a:stretch>
              <a:fillRect t="-2570"/>
            </a:stretch>
          </a:blipFill>
        </p:spPr>
      </p:sp>
      <p:grpSp>
        <p:nvGrpSpPr>
          <p:cNvPr id="8" name="Group 6"/>
          <p:cNvGrpSpPr/>
          <p:nvPr/>
        </p:nvGrpSpPr>
        <p:grpSpPr>
          <a:xfrm>
            <a:off x="19017935" y="662018"/>
            <a:ext cx="3633626" cy="1262739"/>
            <a:chOff x="0" y="0"/>
            <a:chExt cx="4844835" cy="1683651"/>
          </a:xfrm>
        </p:grpSpPr>
        <p:sp>
          <p:nvSpPr>
            <p:cNvPr id="18" name="Freeform 7"/>
            <p:cNvSpPr/>
            <p:nvPr/>
          </p:nvSpPr>
          <p:spPr>
            <a:xfrm>
              <a:off x="0" y="0"/>
              <a:ext cx="1695288" cy="1656806"/>
            </a:xfrm>
            <a:custGeom>
              <a:avLst/>
              <a:gdLst/>
              <a:ahLst/>
              <a:cxnLst/>
              <a:rect l="l" t="t" r="r" b="b"/>
              <a:pathLst>
                <a:path w="1695288" h="1656806">
                  <a:moveTo>
                    <a:pt x="0" y="0"/>
                  </a:moveTo>
                  <a:lnTo>
                    <a:pt x="1695288" y="0"/>
                  </a:lnTo>
                  <a:lnTo>
                    <a:pt x="1695288" y="1656806"/>
                  </a:lnTo>
                  <a:lnTo>
                    <a:pt x="0" y="16568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26" name="Group 8"/>
            <p:cNvGrpSpPr>
              <a:grpSpLocks noChangeAspect="1"/>
            </p:cNvGrpSpPr>
            <p:nvPr/>
          </p:nvGrpSpPr>
          <p:grpSpPr>
            <a:xfrm>
              <a:off x="2049464" y="519873"/>
              <a:ext cx="306739" cy="324129"/>
              <a:chOff x="0" y="0"/>
              <a:chExt cx="829323" cy="876338"/>
            </a:xfrm>
          </p:grpSpPr>
          <p:sp>
            <p:nvSpPr>
              <p:cNvPr id="85" name="Freeform 9"/>
              <p:cNvSpPr/>
              <p:nvPr/>
            </p:nvSpPr>
            <p:spPr>
              <a:xfrm>
                <a:off x="0" y="0"/>
                <a:ext cx="829310" cy="876300"/>
              </a:xfrm>
              <a:custGeom>
                <a:avLst/>
                <a:gdLst/>
                <a:ahLst/>
                <a:cxnLst/>
                <a:rect l="l" t="t" r="r" b="b"/>
                <a:pathLst>
                  <a:path w="829310"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310" y="0"/>
                    </a:lnTo>
                    <a:lnTo>
                      <a:pt x="829310" y="876300"/>
                    </a:lnTo>
                    <a:lnTo>
                      <a:pt x="534797" y="876300"/>
                    </a:lnTo>
                    <a:close/>
                  </a:path>
                </a:pathLst>
              </a:custGeom>
              <a:solidFill>
                <a:srgbClr val="0B6C37"/>
              </a:solidFill>
            </p:spPr>
          </p:sp>
        </p:grpSp>
        <p:grpSp>
          <p:nvGrpSpPr>
            <p:cNvPr id="27" name="Group 10"/>
            <p:cNvGrpSpPr>
              <a:grpSpLocks noChangeAspect="1"/>
            </p:cNvGrpSpPr>
            <p:nvPr/>
          </p:nvGrpSpPr>
          <p:grpSpPr>
            <a:xfrm>
              <a:off x="1995767" y="933295"/>
              <a:ext cx="1253763" cy="389431"/>
              <a:chOff x="0" y="0"/>
              <a:chExt cx="3389770" cy="1052894"/>
            </a:xfrm>
          </p:grpSpPr>
          <p:sp>
            <p:nvSpPr>
              <p:cNvPr id="81" name="Freeform 11"/>
              <p:cNvSpPr/>
              <p:nvPr/>
            </p:nvSpPr>
            <p:spPr>
              <a:xfrm>
                <a:off x="63500" y="63500"/>
                <a:ext cx="753872" cy="926084"/>
              </a:xfrm>
              <a:custGeom>
                <a:avLst/>
                <a:gdLst/>
                <a:ahLst/>
                <a:cxnLst/>
                <a:rect l="l" t="t" r="r" b="b"/>
                <a:pathLst>
                  <a:path w="753872" h="926084">
                    <a:moveTo>
                      <a:pt x="368808" y="925957"/>
                    </a:moveTo>
                    <a:cubicBezTo>
                      <a:pt x="333375" y="925957"/>
                      <a:pt x="298450" y="922909"/>
                      <a:pt x="264160" y="916686"/>
                    </a:cubicBezTo>
                    <a:cubicBezTo>
                      <a:pt x="229870" y="910463"/>
                      <a:pt x="196850" y="901573"/>
                      <a:pt x="165100" y="889635"/>
                    </a:cubicBezTo>
                    <a:cubicBezTo>
                      <a:pt x="133350" y="877697"/>
                      <a:pt x="103378" y="863854"/>
                      <a:pt x="75311" y="847725"/>
                    </a:cubicBezTo>
                    <a:cubicBezTo>
                      <a:pt x="47244" y="831596"/>
                      <a:pt x="22225" y="813816"/>
                      <a:pt x="0" y="794131"/>
                    </a:cubicBezTo>
                    <a:lnTo>
                      <a:pt x="179451" y="599186"/>
                    </a:lnTo>
                    <a:cubicBezTo>
                      <a:pt x="200025" y="621411"/>
                      <a:pt x="227457" y="641223"/>
                      <a:pt x="261747" y="658622"/>
                    </a:cubicBezTo>
                    <a:cubicBezTo>
                      <a:pt x="296037" y="676021"/>
                      <a:pt x="331216" y="684657"/>
                      <a:pt x="367538" y="684657"/>
                    </a:cubicBezTo>
                    <a:cubicBezTo>
                      <a:pt x="384048" y="684657"/>
                      <a:pt x="399161" y="681736"/>
                      <a:pt x="412750" y="676021"/>
                    </a:cubicBezTo>
                    <a:cubicBezTo>
                      <a:pt x="426339" y="670306"/>
                      <a:pt x="433197" y="659511"/>
                      <a:pt x="433197" y="643763"/>
                    </a:cubicBezTo>
                    <a:cubicBezTo>
                      <a:pt x="433197" y="635508"/>
                      <a:pt x="430911" y="628523"/>
                      <a:pt x="426339" y="622681"/>
                    </a:cubicBezTo>
                    <a:cubicBezTo>
                      <a:pt x="421767" y="616839"/>
                      <a:pt x="413766" y="610870"/>
                      <a:pt x="402209" y="604774"/>
                    </a:cubicBezTo>
                    <a:cubicBezTo>
                      <a:pt x="390652" y="598678"/>
                      <a:pt x="374777" y="591693"/>
                      <a:pt x="354584" y="584327"/>
                    </a:cubicBezTo>
                    <a:cubicBezTo>
                      <a:pt x="334391" y="576961"/>
                      <a:pt x="308991" y="568198"/>
                      <a:pt x="278511" y="558292"/>
                    </a:cubicBezTo>
                    <a:cubicBezTo>
                      <a:pt x="248793" y="548386"/>
                      <a:pt x="220345" y="536575"/>
                      <a:pt x="193167" y="522986"/>
                    </a:cubicBezTo>
                    <a:cubicBezTo>
                      <a:pt x="165989" y="509397"/>
                      <a:pt x="141732" y="492633"/>
                      <a:pt x="120777" y="472694"/>
                    </a:cubicBezTo>
                    <a:cubicBezTo>
                      <a:pt x="99822" y="452755"/>
                      <a:pt x="83058" y="429133"/>
                      <a:pt x="70612" y="401447"/>
                    </a:cubicBezTo>
                    <a:cubicBezTo>
                      <a:pt x="58166" y="373761"/>
                      <a:pt x="52070" y="340487"/>
                      <a:pt x="52070" y="301625"/>
                    </a:cubicBezTo>
                    <a:cubicBezTo>
                      <a:pt x="52070" y="247142"/>
                      <a:pt x="63246" y="200787"/>
                      <a:pt x="85471" y="162814"/>
                    </a:cubicBezTo>
                    <a:cubicBezTo>
                      <a:pt x="107696" y="124841"/>
                      <a:pt x="136398" y="93599"/>
                      <a:pt x="171450" y="69215"/>
                    </a:cubicBezTo>
                    <a:cubicBezTo>
                      <a:pt x="206502" y="44831"/>
                      <a:pt x="245872" y="27305"/>
                      <a:pt x="289687" y="16510"/>
                    </a:cubicBezTo>
                    <a:cubicBezTo>
                      <a:pt x="333502" y="5715"/>
                      <a:pt x="376682" y="0"/>
                      <a:pt x="419608" y="0"/>
                    </a:cubicBezTo>
                    <a:cubicBezTo>
                      <a:pt x="477393" y="0"/>
                      <a:pt x="536194" y="11176"/>
                      <a:pt x="596011" y="33401"/>
                    </a:cubicBezTo>
                    <a:cubicBezTo>
                      <a:pt x="655828" y="55626"/>
                      <a:pt x="708406" y="87884"/>
                      <a:pt x="753872" y="129921"/>
                    </a:cubicBezTo>
                    <a:lnTo>
                      <a:pt x="570611" y="316865"/>
                    </a:lnTo>
                    <a:cubicBezTo>
                      <a:pt x="550799" y="292100"/>
                      <a:pt x="526415" y="273304"/>
                      <a:pt x="497586" y="260604"/>
                    </a:cubicBezTo>
                    <a:cubicBezTo>
                      <a:pt x="468757" y="247904"/>
                      <a:pt x="442722" y="241427"/>
                      <a:pt x="419608" y="241427"/>
                    </a:cubicBezTo>
                    <a:cubicBezTo>
                      <a:pt x="398145" y="241427"/>
                      <a:pt x="380873" y="244475"/>
                      <a:pt x="367665" y="250698"/>
                    </a:cubicBezTo>
                    <a:cubicBezTo>
                      <a:pt x="354457" y="256921"/>
                      <a:pt x="347853" y="266954"/>
                      <a:pt x="347853" y="281051"/>
                    </a:cubicBezTo>
                    <a:cubicBezTo>
                      <a:pt x="347853" y="294259"/>
                      <a:pt x="354711" y="304165"/>
                      <a:pt x="368300" y="310769"/>
                    </a:cubicBezTo>
                    <a:cubicBezTo>
                      <a:pt x="381889" y="317373"/>
                      <a:pt x="403987" y="325628"/>
                      <a:pt x="434594" y="335534"/>
                    </a:cubicBezTo>
                    <a:cubicBezTo>
                      <a:pt x="465963" y="345440"/>
                      <a:pt x="498983" y="356997"/>
                      <a:pt x="533654" y="370205"/>
                    </a:cubicBezTo>
                    <a:cubicBezTo>
                      <a:pt x="568325" y="383413"/>
                      <a:pt x="600202" y="400558"/>
                      <a:pt x="629539" y="421640"/>
                    </a:cubicBezTo>
                    <a:cubicBezTo>
                      <a:pt x="658876" y="442722"/>
                      <a:pt x="683006" y="468503"/>
                      <a:pt x="701929" y="498983"/>
                    </a:cubicBezTo>
                    <a:cubicBezTo>
                      <a:pt x="720852" y="529463"/>
                      <a:pt x="730377" y="567436"/>
                      <a:pt x="730377" y="612902"/>
                    </a:cubicBezTo>
                    <a:cubicBezTo>
                      <a:pt x="730377" y="665734"/>
                      <a:pt x="719836" y="711708"/>
                      <a:pt x="698881" y="750951"/>
                    </a:cubicBezTo>
                    <a:cubicBezTo>
                      <a:pt x="677926" y="790194"/>
                      <a:pt x="650240" y="822706"/>
                      <a:pt x="615950" y="848741"/>
                    </a:cubicBezTo>
                    <a:cubicBezTo>
                      <a:pt x="581660" y="874776"/>
                      <a:pt x="543052" y="894080"/>
                      <a:pt x="500253" y="906907"/>
                    </a:cubicBezTo>
                    <a:cubicBezTo>
                      <a:pt x="457454" y="919734"/>
                      <a:pt x="413639" y="926084"/>
                      <a:pt x="369062" y="926084"/>
                    </a:cubicBezTo>
                  </a:path>
                </a:pathLst>
              </a:custGeom>
              <a:solidFill>
                <a:srgbClr val="0B6C37"/>
              </a:solidFill>
            </p:spPr>
          </p:sp>
          <p:sp>
            <p:nvSpPr>
              <p:cNvPr id="82" name="Freeform 12"/>
              <p:cNvSpPr/>
              <p:nvPr/>
            </p:nvSpPr>
            <p:spPr>
              <a:xfrm>
                <a:off x="907669" y="88265"/>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2930" y="320675"/>
                    </a:lnTo>
                    <a:lnTo>
                      <a:pt x="582930" y="549529"/>
                    </a:lnTo>
                    <a:lnTo>
                      <a:pt x="277241" y="549529"/>
                    </a:lnTo>
                    <a:lnTo>
                      <a:pt x="277241" y="631190"/>
                    </a:lnTo>
                    <a:lnTo>
                      <a:pt x="623824" y="631190"/>
                    </a:lnTo>
                    <a:lnTo>
                      <a:pt x="623824" y="876300"/>
                    </a:lnTo>
                    <a:lnTo>
                      <a:pt x="0" y="876300"/>
                    </a:lnTo>
                    <a:close/>
                  </a:path>
                </a:pathLst>
              </a:custGeom>
              <a:solidFill>
                <a:srgbClr val="0B6C37"/>
              </a:solidFill>
            </p:spPr>
          </p:sp>
          <p:sp>
            <p:nvSpPr>
              <p:cNvPr id="83" name="Freeform 13"/>
              <p:cNvSpPr/>
              <p:nvPr/>
            </p:nvSpPr>
            <p:spPr>
              <a:xfrm>
                <a:off x="1615567" y="63500"/>
                <a:ext cx="819532" cy="925830"/>
              </a:xfrm>
              <a:custGeom>
                <a:avLst/>
                <a:gdLst/>
                <a:ahLst/>
                <a:cxnLst/>
                <a:rect l="l" t="t" r="r" b="b"/>
                <a:pathLst>
                  <a:path w="819532" h="925830">
                    <a:moveTo>
                      <a:pt x="0" y="462915"/>
                    </a:moveTo>
                    <a:cubicBezTo>
                      <a:pt x="0" y="392811"/>
                      <a:pt x="12446" y="329184"/>
                      <a:pt x="37084" y="272288"/>
                    </a:cubicBezTo>
                    <a:cubicBezTo>
                      <a:pt x="61722" y="215392"/>
                      <a:pt x="95631" y="166624"/>
                      <a:pt x="138557" y="126238"/>
                    </a:cubicBezTo>
                    <a:cubicBezTo>
                      <a:pt x="181483" y="85852"/>
                      <a:pt x="232029" y="54737"/>
                      <a:pt x="290195" y="32766"/>
                    </a:cubicBezTo>
                    <a:cubicBezTo>
                      <a:pt x="348361" y="10795"/>
                      <a:pt x="410591" y="0"/>
                      <a:pt x="476631" y="0"/>
                    </a:cubicBezTo>
                    <a:cubicBezTo>
                      <a:pt x="544322" y="0"/>
                      <a:pt x="608203" y="10922"/>
                      <a:pt x="668528" y="32766"/>
                    </a:cubicBezTo>
                    <a:cubicBezTo>
                      <a:pt x="728853" y="54610"/>
                      <a:pt x="779145" y="84074"/>
                      <a:pt x="819531" y="121285"/>
                    </a:cubicBezTo>
                    <a:lnTo>
                      <a:pt x="638810" y="339217"/>
                    </a:lnTo>
                    <a:cubicBezTo>
                      <a:pt x="622300" y="317754"/>
                      <a:pt x="601599" y="301498"/>
                      <a:pt x="576961" y="290322"/>
                    </a:cubicBezTo>
                    <a:cubicBezTo>
                      <a:pt x="552323" y="279146"/>
                      <a:pt x="524510" y="273558"/>
                      <a:pt x="494030" y="273558"/>
                    </a:cubicBezTo>
                    <a:cubicBezTo>
                      <a:pt x="469265" y="273558"/>
                      <a:pt x="446151" y="277876"/>
                      <a:pt x="424688" y="286512"/>
                    </a:cubicBezTo>
                    <a:cubicBezTo>
                      <a:pt x="403225" y="295148"/>
                      <a:pt x="384429" y="307721"/>
                      <a:pt x="368300" y="324231"/>
                    </a:cubicBezTo>
                    <a:cubicBezTo>
                      <a:pt x="352171" y="340741"/>
                      <a:pt x="339598" y="360807"/>
                      <a:pt x="330581" y="384302"/>
                    </a:cubicBezTo>
                    <a:cubicBezTo>
                      <a:pt x="321564" y="407797"/>
                      <a:pt x="316992" y="434086"/>
                      <a:pt x="316992" y="462915"/>
                    </a:cubicBezTo>
                    <a:cubicBezTo>
                      <a:pt x="316992" y="491744"/>
                      <a:pt x="321818" y="517525"/>
                      <a:pt x="331216" y="540258"/>
                    </a:cubicBezTo>
                    <a:cubicBezTo>
                      <a:pt x="340614" y="562991"/>
                      <a:pt x="353441" y="582549"/>
                      <a:pt x="369570" y="599059"/>
                    </a:cubicBezTo>
                    <a:cubicBezTo>
                      <a:pt x="385699" y="615569"/>
                      <a:pt x="404368" y="628142"/>
                      <a:pt x="425831" y="636778"/>
                    </a:cubicBezTo>
                    <a:cubicBezTo>
                      <a:pt x="447294" y="645414"/>
                      <a:pt x="470027" y="649732"/>
                      <a:pt x="493903" y="649732"/>
                    </a:cubicBezTo>
                    <a:cubicBezTo>
                      <a:pt x="527685" y="649732"/>
                      <a:pt x="556768" y="642747"/>
                      <a:pt x="581152" y="628650"/>
                    </a:cubicBezTo>
                    <a:cubicBezTo>
                      <a:pt x="605536" y="614553"/>
                      <a:pt x="624713" y="598170"/>
                      <a:pt x="638683" y="579120"/>
                    </a:cubicBezTo>
                    <a:lnTo>
                      <a:pt x="819404" y="795782"/>
                    </a:lnTo>
                    <a:cubicBezTo>
                      <a:pt x="779780" y="835406"/>
                      <a:pt x="731139" y="867029"/>
                      <a:pt x="673354" y="890524"/>
                    </a:cubicBezTo>
                    <a:cubicBezTo>
                      <a:pt x="615569" y="914019"/>
                      <a:pt x="549910" y="925830"/>
                      <a:pt x="476504" y="925830"/>
                    </a:cubicBezTo>
                    <a:cubicBezTo>
                      <a:pt x="410464" y="925830"/>
                      <a:pt x="348361" y="914654"/>
                      <a:pt x="290195" y="892429"/>
                    </a:cubicBezTo>
                    <a:cubicBezTo>
                      <a:pt x="232029" y="870204"/>
                      <a:pt x="181483" y="838581"/>
                      <a:pt x="138557" y="797814"/>
                    </a:cubicBezTo>
                    <a:cubicBezTo>
                      <a:pt x="95630" y="757047"/>
                      <a:pt x="61849" y="708279"/>
                      <a:pt x="37083" y="651764"/>
                    </a:cubicBezTo>
                    <a:cubicBezTo>
                      <a:pt x="12318" y="595249"/>
                      <a:pt x="0" y="532384"/>
                      <a:pt x="0" y="463042"/>
                    </a:cubicBezTo>
                  </a:path>
                </a:pathLst>
              </a:custGeom>
              <a:solidFill>
                <a:srgbClr val="0B6C37"/>
              </a:solidFill>
            </p:spPr>
          </p:sp>
          <p:sp>
            <p:nvSpPr>
              <p:cNvPr id="84" name="Freeform 14"/>
              <p:cNvSpPr/>
              <p:nvPr/>
            </p:nvSpPr>
            <p:spPr>
              <a:xfrm>
                <a:off x="2505583" y="88265"/>
                <a:ext cx="820801" cy="901192"/>
              </a:xfrm>
              <a:custGeom>
                <a:avLst/>
                <a:gdLst/>
                <a:ahLst/>
                <a:cxnLst/>
                <a:rect l="l" t="t" r="r" b="b"/>
                <a:pathLst>
                  <a:path w="820801" h="901192">
                    <a:moveTo>
                      <a:pt x="406019" y="901192"/>
                    </a:moveTo>
                    <a:cubicBezTo>
                      <a:pt x="337566" y="901192"/>
                      <a:pt x="277876" y="891667"/>
                      <a:pt x="227203" y="872744"/>
                    </a:cubicBezTo>
                    <a:cubicBezTo>
                      <a:pt x="176530" y="853821"/>
                      <a:pt x="134112" y="827786"/>
                      <a:pt x="100330" y="794766"/>
                    </a:cubicBezTo>
                    <a:cubicBezTo>
                      <a:pt x="66548" y="761746"/>
                      <a:pt x="41275" y="722757"/>
                      <a:pt x="24765" y="677799"/>
                    </a:cubicBezTo>
                    <a:cubicBezTo>
                      <a:pt x="8255" y="632841"/>
                      <a:pt x="0" y="584327"/>
                      <a:pt x="0" y="532384"/>
                    </a:cubicBezTo>
                    <a:lnTo>
                      <a:pt x="0" y="0"/>
                    </a:lnTo>
                    <a:lnTo>
                      <a:pt x="294640" y="0"/>
                    </a:lnTo>
                    <a:lnTo>
                      <a:pt x="294640" y="500126"/>
                    </a:lnTo>
                    <a:cubicBezTo>
                      <a:pt x="294640" y="542163"/>
                      <a:pt x="304673" y="575056"/>
                      <a:pt x="324993" y="598551"/>
                    </a:cubicBezTo>
                    <a:cubicBezTo>
                      <a:pt x="345313" y="622046"/>
                      <a:pt x="373888" y="633857"/>
                      <a:pt x="411099" y="633857"/>
                    </a:cubicBezTo>
                    <a:cubicBezTo>
                      <a:pt x="448310" y="633857"/>
                      <a:pt x="476885" y="622046"/>
                      <a:pt x="497078" y="598551"/>
                    </a:cubicBezTo>
                    <a:cubicBezTo>
                      <a:pt x="517271" y="575056"/>
                      <a:pt x="527431" y="542290"/>
                      <a:pt x="527431" y="500126"/>
                    </a:cubicBezTo>
                    <a:lnTo>
                      <a:pt x="527431" y="0"/>
                    </a:lnTo>
                    <a:lnTo>
                      <a:pt x="820801" y="0"/>
                    </a:lnTo>
                    <a:lnTo>
                      <a:pt x="820801" y="532257"/>
                    </a:lnTo>
                    <a:cubicBezTo>
                      <a:pt x="820801" y="584200"/>
                      <a:pt x="811911" y="632714"/>
                      <a:pt x="794258" y="677672"/>
                    </a:cubicBezTo>
                    <a:cubicBezTo>
                      <a:pt x="776605" y="722630"/>
                      <a:pt x="750316" y="761619"/>
                      <a:pt x="715645" y="794639"/>
                    </a:cubicBezTo>
                    <a:cubicBezTo>
                      <a:pt x="680974" y="827659"/>
                      <a:pt x="637921" y="853694"/>
                      <a:pt x="586359" y="872617"/>
                    </a:cubicBezTo>
                    <a:cubicBezTo>
                      <a:pt x="534797" y="891540"/>
                      <a:pt x="474726" y="901065"/>
                      <a:pt x="406273" y="901065"/>
                    </a:cubicBezTo>
                  </a:path>
                </a:pathLst>
              </a:custGeom>
              <a:solidFill>
                <a:srgbClr val="0B6C37"/>
              </a:solidFill>
            </p:spPr>
          </p:sp>
        </p:grpSp>
        <p:grpSp>
          <p:nvGrpSpPr>
            <p:cNvPr id="33" name="Group 15"/>
            <p:cNvGrpSpPr>
              <a:grpSpLocks noChangeAspect="1"/>
            </p:cNvGrpSpPr>
            <p:nvPr/>
          </p:nvGrpSpPr>
          <p:grpSpPr>
            <a:xfrm>
              <a:off x="2025973" y="50308"/>
              <a:ext cx="1705624" cy="371104"/>
              <a:chOff x="0" y="0"/>
              <a:chExt cx="4611446" cy="1003351"/>
            </a:xfrm>
          </p:grpSpPr>
          <p:sp>
            <p:nvSpPr>
              <p:cNvPr id="76" name="Freeform 16"/>
              <p:cNvSpPr/>
              <p:nvPr/>
            </p:nvSpPr>
            <p:spPr>
              <a:xfrm>
                <a:off x="63500" y="63500"/>
                <a:ext cx="883793" cy="876300"/>
              </a:xfrm>
              <a:custGeom>
                <a:avLst/>
                <a:gdLst/>
                <a:ahLst/>
                <a:cxnLst/>
                <a:rect l="l" t="t" r="r" b="b"/>
                <a:pathLst>
                  <a:path w="883793" h="876300">
                    <a:moveTo>
                      <a:pt x="288417" y="527304"/>
                    </a:moveTo>
                    <a:lnTo>
                      <a:pt x="285877" y="527304"/>
                    </a:lnTo>
                    <a:lnTo>
                      <a:pt x="285877" y="876300"/>
                    </a:lnTo>
                    <a:lnTo>
                      <a:pt x="0" y="876300"/>
                    </a:lnTo>
                    <a:lnTo>
                      <a:pt x="0" y="0"/>
                    </a:lnTo>
                    <a:lnTo>
                      <a:pt x="284734" y="0"/>
                    </a:lnTo>
                    <a:lnTo>
                      <a:pt x="284734" y="323088"/>
                    </a:lnTo>
                    <a:lnTo>
                      <a:pt x="287274" y="323088"/>
                    </a:lnTo>
                    <a:lnTo>
                      <a:pt x="521081" y="0"/>
                    </a:lnTo>
                    <a:lnTo>
                      <a:pt x="867664" y="0"/>
                    </a:lnTo>
                    <a:lnTo>
                      <a:pt x="538480" y="401066"/>
                    </a:lnTo>
                    <a:lnTo>
                      <a:pt x="883793" y="876300"/>
                    </a:lnTo>
                    <a:lnTo>
                      <a:pt x="522351" y="876300"/>
                    </a:lnTo>
                    <a:close/>
                  </a:path>
                </a:pathLst>
              </a:custGeom>
              <a:solidFill>
                <a:srgbClr val="95C43D"/>
              </a:solidFill>
            </p:spPr>
          </p:sp>
          <p:sp>
            <p:nvSpPr>
              <p:cNvPr id="77" name="Freeform 17"/>
              <p:cNvSpPr/>
              <p:nvPr/>
            </p:nvSpPr>
            <p:spPr>
              <a:xfrm>
                <a:off x="1010412" y="63500"/>
                <a:ext cx="623824" cy="876300"/>
              </a:xfrm>
              <a:custGeom>
                <a:avLst/>
                <a:gdLst/>
                <a:ahLst/>
                <a:cxnLst/>
                <a:rect l="l" t="t" r="r" b="b"/>
                <a:pathLst>
                  <a:path w="623824" h="876300">
                    <a:moveTo>
                      <a:pt x="0" y="0"/>
                    </a:moveTo>
                    <a:lnTo>
                      <a:pt x="602742" y="0"/>
                    </a:lnTo>
                    <a:lnTo>
                      <a:pt x="602742"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95C43D"/>
              </a:solidFill>
            </p:spPr>
          </p:sp>
          <p:sp>
            <p:nvSpPr>
              <p:cNvPr id="78" name="Freeform 18"/>
              <p:cNvSpPr/>
              <p:nvPr/>
            </p:nvSpPr>
            <p:spPr>
              <a:xfrm>
                <a:off x="1757934" y="63500"/>
                <a:ext cx="815848" cy="876300"/>
              </a:xfrm>
              <a:custGeom>
                <a:avLst/>
                <a:gdLst/>
                <a:ahLst/>
                <a:cxnLst/>
                <a:rect l="l" t="t" r="r" b="b"/>
                <a:pathLst>
                  <a:path w="815848" h="876300">
                    <a:moveTo>
                      <a:pt x="0" y="0"/>
                    </a:moveTo>
                    <a:lnTo>
                      <a:pt x="293370" y="0"/>
                    </a:lnTo>
                    <a:lnTo>
                      <a:pt x="543433" y="444373"/>
                    </a:lnTo>
                    <a:lnTo>
                      <a:pt x="548386" y="444373"/>
                    </a:lnTo>
                    <a:lnTo>
                      <a:pt x="536067" y="0"/>
                    </a:lnTo>
                    <a:lnTo>
                      <a:pt x="815848" y="0"/>
                    </a:lnTo>
                    <a:lnTo>
                      <a:pt x="815848" y="876300"/>
                    </a:lnTo>
                    <a:lnTo>
                      <a:pt x="514985" y="876300"/>
                    </a:lnTo>
                    <a:lnTo>
                      <a:pt x="272415" y="457962"/>
                    </a:lnTo>
                    <a:lnTo>
                      <a:pt x="267462" y="457962"/>
                    </a:lnTo>
                    <a:lnTo>
                      <a:pt x="279781" y="876300"/>
                    </a:lnTo>
                    <a:lnTo>
                      <a:pt x="0" y="876300"/>
                    </a:lnTo>
                    <a:close/>
                  </a:path>
                </a:pathLst>
              </a:custGeom>
              <a:solidFill>
                <a:srgbClr val="95C43D"/>
              </a:solidFill>
            </p:spPr>
          </p:sp>
          <p:sp>
            <p:nvSpPr>
              <p:cNvPr id="79" name="Freeform 19"/>
              <p:cNvSpPr/>
              <p:nvPr/>
            </p:nvSpPr>
            <p:spPr>
              <a:xfrm>
                <a:off x="2624455" y="63500"/>
                <a:ext cx="972820" cy="876300"/>
              </a:xfrm>
              <a:custGeom>
                <a:avLst/>
                <a:gdLst/>
                <a:ahLst/>
                <a:cxnLst/>
                <a:rect l="l" t="t" r="r" b="b"/>
                <a:pathLst>
                  <a:path w="972820" h="876300">
                    <a:moveTo>
                      <a:pt x="625094" y="876300"/>
                    </a:moveTo>
                    <a:lnTo>
                      <a:pt x="330454" y="876300"/>
                    </a:lnTo>
                    <a:lnTo>
                      <a:pt x="330454" y="517398"/>
                    </a:lnTo>
                    <a:lnTo>
                      <a:pt x="0" y="0"/>
                    </a:lnTo>
                    <a:lnTo>
                      <a:pt x="355219" y="0"/>
                    </a:lnTo>
                    <a:lnTo>
                      <a:pt x="493903" y="257429"/>
                    </a:lnTo>
                    <a:lnTo>
                      <a:pt x="626237" y="0"/>
                    </a:lnTo>
                    <a:lnTo>
                      <a:pt x="972820" y="0"/>
                    </a:lnTo>
                    <a:lnTo>
                      <a:pt x="625094" y="517398"/>
                    </a:lnTo>
                    <a:close/>
                  </a:path>
                </a:pathLst>
              </a:custGeom>
              <a:solidFill>
                <a:srgbClr val="95C43D"/>
              </a:solidFill>
            </p:spPr>
          </p:sp>
          <p:sp>
            <p:nvSpPr>
              <p:cNvPr id="80" name="Freeform 20"/>
              <p:cNvSpPr/>
              <p:nvPr/>
            </p:nvSpPr>
            <p:spPr>
              <a:xfrm>
                <a:off x="3547872" y="63500"/>
                <a:ext cx="1000125" cy="876300"/>
              </a:xfrm>
              <a:custGeom>
                <a:avLst/>
                <a:gdLst/>
                <a:ahLst/>
                <a:cxnLst/>
                <a:rect l="l" t="t" r="r" b="b"/>
                <a:pathLst>
                  <a:path w="1000125" h="876300">
                    <a:moveTo>
                      <a:pt x="497586" y="305689"/>
                    </a:moveTo>
                    <a:lnTo>
                      <a:pt x="425704" y="522351"/>
                    </a:lnTo>
                    <a:lnTo>
                      <a:pt x="568071" y="522351"/>
                    </a:lnTo>
                    <a:close/>
                    <a:moveTo>
                      <a:pt x="345313" y="0"/>
                    </a:moveTo>
                    <a:lnTo>
                      <a:pt x="658495" y="0"/>
                    </a:lnTo>
                    <a:lnTo>
                      <a:pt x="1000125" y="876300"/>
                    </a:lnTo>
                    <a:lnTo>
                      <a:pt x="679450" y="876300"/>
                    </a:lnTo>
                    <a:lnTo>
                      <a:pt x="633603" y="747522"/>
                    </a:lnTo>
                    <a:lnTo>
                      <a:pt x="355219" y="747522"/>
                    </a:lnTo>
                    <a:lnTo>
                      <a:pt x="311912" y="876300"/>
                    </a:lnTo>
                    <a:lnTo>
                      <a:pt x="0" y="876300"/>
                    </a:lnTo>
                    <a:close/>
                  </a:path>
                </a:pathLst>
              </a:custGeom>
              <a:solidFill>
                <a:srgbClr val="95C43D"/>
              </a:solidFill>
            </p:spPr>
          </p:sp>
        </p:grpSp>
        <p:grpSp>
          <p:nvGrpSpPr>
            <p:cNvPr id="34" name="Group 21"/>
            <p:cNvGrpSpPr>
              <a:grpSpLocks noChangeAspect="1"/>
            </p:cNvGrpSpPr>
            <p:nvPr/>
          </p:nvGrpSpPr>
          <p:grpSpPr>
            <a:xfrm>
              <a:off x="2394054" y="496385"/>
              <a:ext cx="1511060" cy="371104"/>
              <a:chOff x="0" y="0"/>
              <a:chExt cx="4085412" cy="1003338"/>
            </a:xfrm>
          </p:grpSpPr>
          <p:sp>
            <p:nvSpPr>
              <p:cNvPr id="71" name="Freeform 22"/>
              <p:cNvSpPr/>
              <p:nvPr/>
            </p:nvSpPr>
            <p:spPr>
              <a:xfrm>
                <a:off x="63500" y="63500"/>
                <a:ext cx="623824" cy="876300"/>
              </a:xfrm>
              <a:custGeom>
                <a:avLst/>
                <a:gdLst/>
                <a:ahLst/>
                <a:cxnLst/>
                <a:rect l="l" t="t" r="r" b="b"/>
                <a:pathLst>
                  <a:path w="623824" h="876300">
                    <a:moveTo>
                      <a:pt x="0" y="0"/>
                    </a:moveTo>
                    <a:lnTo>
                      <a:pt x="602869" y="0"/>
                    </a:lnTo>
                    <a:lnTo>
                      <a:pt x="602869" y="245110"/>
                    </a:lnTo>
                    <a:lnTo>
                      <a:pt x="277241" y="245110"/>
                    </a:lnTo>
                    <a:lnTo>
                      <a:pt x="277241" y="320675"/>
                    </a:lnTo>
                    <a:lnTo>
                      <a:pt x="583057" y="320675"/>
                    </a:lnTo>
                    <a:lnTo>
                      <a:pt x="583057" y="549529"/>
                    </a:lnTo>
                    <a:lnTo>
                      <a:pt x="277241" y="549529"/>
                    </a:lnTo>
                    <a:lnTo>
                      <a:pt x="277241" y="631190"/>
                    </a:lnTo>
                    <a:lnTo>
                      <a:pt x="623824" y="631190"/>
                    </a:lnTo>
                    <a:lnTo>
                      <a:pt x="623824" y="876300"/>
                    </a:lnTo>
                    <a:lnTo>
                      <a:pt x="0" y="876300"/>
                    </a:lnTo>
                    <a:close/>
                  </a:path>
                </a:pathLst>
              </a:custGeom>
              <a:solidFill>
                <a:srgbClr val="0B6C37"/>
              </a:solidFill>
            </p:spPr>
          </p:sp>
          <p:sp>
            <p:nvSpPr>
              <p:cNvPr id="72" name="Freeform 23"/>
              <p:cNvSpPr/>
              <p:nvPr/>
            </p:nvSpPr>
            <p:spPr>
              <a:xfrm>
                <a:off x="709549" y="63500"/>
                <a:ext cx="1000252" cy="876300"/>
              </a:xfrm>
              <a:custGeom>
                <a:avLst/>
                <a:gdLst/>
                <a:ahLst/>
                <a:cxnLst/>
                <a:rect l="l" t="t" r="r" b="b"/>
                <a:pathLst>
                  <a:path w="1000252" h="876300">
                    <a:moveTo>
                      <a:pt x="497713" y="305689"/>
                    </a:moveTo>
                    <a:lnTo>
                      <a:pt x="425831" y="522351"/>
                    </a:lnTo>
                    <a:lnTo>
                      <a:pt x="568198" y="522351"/>
                    </a:lnTo>
                    <a:close/>
                    <a:moveTo>
                      <a:pt x="345440" y="0"/>
                    </a:moveTo>
                    <a:lnTo>
                      <a:pt x="658622" y="0"/>
                    </a:lnTo>
                    <a:lnTo>
                      <a:pt x="1000252" y="876300"/>
                    </a:lnTo>
                    <a:lnTo>
                      <a:pt x="679577" y="876300"/>
                    </a:lnTo>
                    <a:lnTo>
                      <a:pt x="633857" y="747522"/>
                    </a:lnTo>
                    <a:lnTo>
                      <a:pt x="355346" y="747522"/>
                    </a:lnTo>
                    <a:lnTo>
                      <a:pt x="312039" y="876300"/>
                    </a:lnTo>
                    <a:lnTo>
                      <a:pt x="0" y="876300"/>
                    </a:lnTo>
                    <a:close/>
                  </a:path>
                </a:pathLst>
              </a:custGeom>
              <a:solidFill>
                <a:srgbClr val="0B6C37"/>
              </a:solidFill>
            </p:spPr>
          </p:sp>
          <p:sp>
            <p:nvSpPr>
              <p:cNvPr id="73" name="Freeform 24"/>
              <p:cNvSpPr/>
              <p:nvPr/>
            </p:nvSpPr>
            <p:spPr>
              <a:xfrm>
                <a:off x="1771650" y="63500"/>
                <a:ext cx="587883" cy="876300"/>
              </a:xfrm>
              <a:custGeom>
                <a:avLst/>
                <a:gdLst/>
                <a:ahLst/>
                <a:cxnLst/>
                <a:rect l="l" t="t" r="r" b="b"/>
                <a:pathLst>
                  <a:path w="587883" h="876300">
                    <a:moveTo>
                      <a:pt x="0" y="0"/>
                    </a:moveTo>
                    <a:lnTo>
                      <a:pt x="297053" y="0"/>
                    </a:lnTo>
                    <a:lnTo>
                      <a:pt x="297053" y="622554"/>
                    </a:lnTo>
                    <a:lnTo>
                      <a:pt x="587883" y="622554"/>
                    </a:lnTo>
                    <a:lnTo>
                      <a:pt x="587883" y="876300"/>
                    </a:lnTo>
                    <a:lnTo>
                      <a:pt x="0" y="876300"/>
                    </a:lnTo>
                    <a:close/>
                  </a:path>
                </a:pathLst>
              </a:custGeom>
              <a:solidFill>
                <a:srgbClr val="0B6C37"/>
              </a:solidFill>
            </p:spPr>
          </p:sp>
          <p:sp>
            <p:nvSpPr>
              <p:cNvPr id="74" name="Freeform 25"/>
              <p:cNvSpPr/>
              <p:nvPr/>
            </p:nvSpPr>
            <p:spPr>
              <a:xfrm>
                <a:off x="2375662"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75" name="Freeform 26"/>
              <p:cNvSpPr/>
              <p:nvPr/>
            </p:nvSpPr>
            <p:spPr>
              <a:xfrm>
                <a:off x="3192526" y="63500"/>
                <a:ext cx="829437" cy="876300"/>
              </a:xfrm>
              <a:custGeom>
                <a:avLst/>
                <a:gdLst/>
                <a:ahLst/>
                <a:cxnLst/>
                <a:rect l="l" t="t" r="r" b="b"/>
                <a:pathLst>
                  <a:path w="829437" h="876300">
                    <a:moveTo>
                      <a:pt x="534797" y="543433"/>
                    </a:moveTo>
                    <a:lnTo>
                      <a:pt x="294640" y="543433"/>
                    </a:lnTo>
                    <a:lnTo>
                      <a:pt x="294640" y="876300"/>
                    </a:lnTo>
                    <a:lnTo>
                      <a:pt x="0" y="876300"/>
                    </a:lnTo>
                    <a:lnTo>
                      <a:pt x="0" y="0"/>
                    </a:lnTo>
                    <a:lnTo>
                      <a:pt x="293370" y="0"/>
                    </a:lnTo>
                    <a:lnTo>
                      <a:pt x="293370" y="297053"/>
                    </a:lnTo>
                    <a:lnTo>
                      <a:pt x="533527" y="297053"/>
                    </a:lnTo>
                    <a:lnTo>
                      <a:pt x="533527" y="0"/>
                    </a:lnTo>
                    <a:lnTo>
                      <a:pt x="829437" y="0"/>
                    </a:lnTo>
                    <a:lnTo>
                      <a:pt x="829437" y="876300"/>
                    </a:lnTo>
                    <a:lnTo>
                      <a:pt x="534796" y="876300"/>
                    </a:lnTo>
                    <a:close/>
                  </a:path>
                </a:pathLst>
              </a:custGeom>
              <a:solidFill>
                <a:srgbClr val="0B6C37"/>
              </a:solidFill>
            </p:spPr>
          </p:sp>
        </p:grpSp>
        <p:grpSp>
          <p:nvGrpSpPr>
            <p:cNvPr id="35" name="Group 27"/>
            <p:cNvGrpSpPr>
              <a:grpSpLocks noChangeAspect="1"/>
            </p:cNvGrpSpPr>
            <p:nvPr/>
          </p:nvGrpSpPr>
          <p:grpSpPr>
            <a:xfrm>
              <a:off x="2004239" y="1406734"/>
              <a:ext cx="1941611" cy="256579"/>
              <a:chOff x="0" y="0"/>
              <a:chExt cx="5249482" cy="693699"/>
            </a:xfrm>
          </p:grpSpPr>
          <p:sp>
            <p:nvSpPr>
              <p:cNvPr id="61" name="Freeform 28"/>
              <p:cNvSpPr/>
              <p:nvPr/>
            </p:nvSpPr>
            <p:spPr>
              <a:xfrm>
                <a:off x="63500" y="63500"/>
                <a:ext cx="496824" cy="566801"/>
              </a:xfrm>
              <a:custGeom>
                <a:avLst/>
                <a:gdLst/>
                <a:ahLst/>
                <a:cxnLst/>
                <a:rect l="l" t="t" r="r" b="b"/>
                <a:pathLst>
                  <a:path w="496824" h="566801">
                    <a:moveTo>
                      <a:pt x="415163" y="140208"/>
                    </a:moveTo>
                    <a:cubicBezTo>
                      <a:pt x="400939" y="120904"/>
                      <a:pt x="382397" y="106807"/>
                      <a:pt x="359537" y="97917"/>
                    </a:cubicBezTo>
                    <a:cubicBezTo>
                      <a:pt x="336677" y="89027"/>
                      <a:pt x="314325" y="84582"/>
                      <a:pt x="292481" y="84582"/>
                    </a:cubicBezTo>
                    <a:cubicBezTo>
                      <a:pt x="264541" y="84582"/>
                      <a:pt x="239141" y="89662"/>
                      <a:pt x="216281" y="99822"/>
                    </a:cubicBezTo>
                    <a:cubicBezTo>
                      <a:pt x="193421" y="109982"/>
                      <a:pt x="173736" y="123952"/>
                      <a:pt x="157226" y="141732"/>
                    </a:cubicBezTo>
                    <a:cubicBezTo>
                      <a:pt x="140716" y="159512"/>
                      <a:pt x="128016" y="180340"/>
                      <a:pt x="119126" y="204216"/>
                    </a:cubicBezTo>
                    <a:cubicBezTo>
                      <a:pt x="110236" y="228092"/>
                      <a:pt x="105791" y="254000"/>
                      <a:pt x="105791" y="281940"/>
                    </a:cubicBezTo>
                    <a:cubicBezTo>
                      <a:pt x="105791" y="311404"/>
                      <a:pt x="110109" y="338328"/>
                      <a:pt x="118745" y="362712"/>
                    </a:cubicBezTo>
                    <a:cubicBezTo>
                      <a:pt x="127381" y="387096"/>
                      <a:pt x="139700" y="407924"/>
                      <a:pt x="155829" y="425450"/>
                    </a:cubicBezTo>
                    <a:cubicBezTo>
                      <a:pt x="171958" y="442976"/>
                      <a:pt x="191008" y="456565"/>
                      <a:pt x="213360" y="466217"/>
                    </a:cubicBezTo>
                    <a:cubicBezTo>
                      <a:pt x="235712" y="475869"/>
                      <a:pt x="260858" y="480695"/>
                      <a:pt x="288798" y="480695"/>
                    </a:cubicBezTo>
                    <a:cubicBezTo>
                      <a:pt x="317754" y="480695"/>
                      <a:pt x="343408" y="474980"/>
                      <a:pt x="365760" y="463550"/>
                    </a:cubicBezTo>
                    <a:cubicBezTo>
                      <a:pt x="388112" y="452120"/>
                      <a:pt x="406146" y="437007"/>
                      <a:pt x="419862" y="418211"/>
                    </a:cubicBezTo>
                    <a:lnTo>
                      <a:pt x="496824" y="472313"/>
                    </a:lnTo>
                    <a:cubicBezTo>
                      <a:pt x="472948" y="502285"/>
                      <a:pt x="443738" y="525526"/>
                      <a:pt x="409194" y="542036"/>
                    </a:cubicBezTo>
                    <a:cubicBezTo>
                      <a:pt x="374650" y="558546"/>
                      <a:pt x="334264" y="566801"/>
                      <a:pt x="288036" y="566801"/>
                    </a:cubicBezTo>
                    <a:cubicBezTo>
                      <a:pt x="245872" y="566801"/>
                      <a:pt x="207137" y="559816"/>
                      <a:pt x="171958" y="545846"/>
                    </a:cubicBezTo>
                    <a:cubicBezTo>
                      <a:pt x="136779" y="531876"/>
                      <a:pt x="106299" y="512318"/>
                      <a:pt x="80899" y="487172"/>
                    </a:cubicBezTo>
                    <a:cubicBezTo>
                      <a:pt x="55499" y="462026"/>
                      <a:pt x="35687" y="432181"/>
                      <a:pt x="21463" y="397256"/>
                    </a:cubicBezTo>
                    <a:cubicBezTo>
                      <a:pt x="7239" y="362331"/>
                      <a:pt x="0" y="323977"/>
                      <a:pt x="0" y="281813"/>
                    </a:cubicBezTo>
                    <a:cubicBezTo>
                      <a:pt x="0" y="238633"/>
                      <a:pt x="7493" y="199644"/>
                      <a:pt x="22479" y="164846"/>
                    </a:cubicBezTo>
                    <a:cubicBezTo>
                      <a:pt x="37465" y="130048"/>
                      <a:pt x="58039" y="100457"/>
                      <a:pt x="84201" y="76073"/>
                    </a:cubicBezTo>
                    <a:cubicBezTo>
                      <a:pt x="110363" y="51689"/>
                      <a:pt x="141224" y="32893"/>
                      <a:pt x="176784" y="19685"/>
                    </a:cubicBezTo>
                    <a:cubicBezTo>
                      <a:pt x="212344" y="6477"/>
                      <a:pt x="250825" y="0"/>
                      <a:pt x="292481" y="0"/>
                    </a:cubicBezTo>
                    <a:cubicBezTo>
                      <a:pt x="309753" y="0"/>
                      <a:pt x="327787" y="1651"/>
                      <a:pt x="346583" y="4953"/>
                    </a:cubicBezTo>
                    <a:cubicBezTo>
                      <a:pt x="365379" y="8255"/>
                      <a:pt x="383413" y="13335"/>
                      <a:pt x="400685" y="20193"/>
                    </a:cubicBezTo>
                    <a:cubicBezTo>
                      <a:pt x="417957" y="27051"/>
                      <a:pt x="434213" y="35560"/>
                      <a:pt x="449453" y="45720"/>
                    </a:cubicBezTo>
                    <a:cubicBezTo>
                      <a:pt x="464693" y="55880"/>
                      <a:pt x="477647" y="68072"/>
                      <a:pt x="488315" y="82296"/>
                    </a:cubicBezTo>
                    <a:close/>
                  </a:path>
                </a:pathLst>
              </a:custGeom>
              <a:solidFill>
                <a:srgbClr val="4B3C81"/>
              </a:solidFill>
            </p:spPr>
          </p:sp>
          <p:sp>
            <p:nvSpPr>
              <p:cNvPr id="62" name="Freeform 29"/>
              <p:cNvSpPr/>
              <p:nvPr/>
            </p:nvSpPr>
            <p:spPr>
              <a:xfrm>
                <a:off x="591947" y="63500"/>
                <a:ext cx="579882" cy="566928"/>
              </a:xfrm>
              <a:custGeom>
                <a:avLst/>
                <a:gdLst/>
                <a:ahLst/>
                <a:cxnLst/>
                <a:rect l="l" t="t" r="r" b="b"/>
                <a:pathLst>
                  <a:path w="579882"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543" y="442087"/>
                      <a:pt x="424053" y="424307"/>
                    </a:cubicBezTo>
                    <a:cubicBezTo>
                      <a:pt x="440563" y="406527"/>
                      <a:pt x="453263" y="385572"/>
                      <a:pt x="462153" y="361442"/>
                    </a:cubicBezTo>
                    <a:cubicBezTo>
                      <a:pt x="471043" y="337312"/>
                      <a:pt x="475488" y="310769"/>
                      <a:pt x="475488" y="281813"/>
                    </a:cubicBezTo>
                    <a:cubicBezTo>
                      <a:pt x="475488" y="253873"/>
                      <a:pt x="471043" y="227965"/>
                      <a:pt x="462153" y="204089"/>
                    </a:cubicBezTo>
                    <a:cubicBezTo>
                      <a:pt x="453263" y="180213"/>
                      <a:pt x="440690" y="159385"/>
                      <a:pt x="424434" y="141605"/>
                    </a:cubicBezTo>
                    <a:cubicBezTo>
                      <a:pt x="408178" y="123825"/>
                      <a:pt x="388620" y="109855"/>
                      <a:pt x="365760" y="99695"/>
                    </a:cubicBezTo>
                    <a:cubicBezTo>
                      <a:pt x="342900" y="89535"/>
                      <a:pt x="317500" y="84455"/>
                      <a:pt x="289560" y="84455"/>
                    </a:cubicBezTo>
                    <a:cubicBezTo>
                      <a:pt x="261620" y="84455"/>
                      <a:pt x="236347" y="89535"/>
                      <a:pt x="213741" y="99695"/>
                    </a:cubicBezTo>
                    <a:cubicBezTo>
                      <a:pt x="191135" y="109855"/>
                      <a:pt x="171704" y="123825"/>
                      <a:pt x="155448" y="141605"/>
                    </a:cubicBezTo>
                    <a:cubicBezTo>
                      <a:pt x="139192" y="159385"/>
                      <a:pt x="126619" y="180213"/>
                      <a:pt x="117729" y="204089"/>
                    </a:cubicBezTo>
                    <a:cubicBezTo>
                      <a:pt x="108839" y="227965"/>
                      <a:pt x="104394" y="253873"/>
                      <a:pt x="104394" y="281813"/>
                    </a:cubicBezTo>
                    <a:moveTo>
                      <a:pt x="0" y="281813"/>
                    </a:moveTo>
                    <a:cubicBezTo>
                      <a:pt x="0" y="238633"/>
                      <a:pt x="7239" y="199644"/>
                      <a:pt x="21717" y="164846"/>
                    </a:cubicBezTo>
                    <a:cubicBezTo>
                      <a:pt x="36195" y="130048"/>
                      <a:pt x="56261" y="100457"/>
                      <a:pt x="81915" y="76073"/>
                    </a:cubicBezTo>
                    <a:cubicBezTo>
                      <a:pt x="107569" y="51689"/>
                      <a:pt x="138049" y="32893"/>
                      <a:pt x="173355" y="19685"/>
                    </a:cubicBezTo>
                    <a:cubicBezTo>
                      <a:pt x="208661" y="6477"/>
                      <a:pt x="247269" y="0"/>
                      <a:pt x="288925" y="0"/>
                    </a:cubicBezTo>
                    <a:cubicBezTo>
                      <a:pt x="331089" y="0"/>
                      <a:pt x="369951" y="6604"/>
                      <a:pt x="405511" y="19812"/>
                    </a:cubicBezTo>
                    <a:cubicBezTo>
                      <a:pt x="441071" y="33020"/>
                      <a:pt x="471678" y="51816"/>
                      <a:pt x="497586" y="76200"/>
                    </a:cubicBezTo>
                    <a:cubicBezTo>
                      <a:pt x="523494" y="100584"/>
                      <a:pt x="543687" y="130175"/>
                      <a:pt x="558165" y="164973"/>
                    </a:cubicBezTo>
                    <a:cubicBezTo>
                      <a:pt x="572643" y="199771"/>
                      <a:pt x="579882" y="238760"/>
                      <a:pt x="579882" y="281940"/>
                    </a:cubicBezTo>
                    <a:cubicBezTo>
                      <a:pt x="579882" y="324104"/>
                      <a:pt x="572643" y="362585"/>
                      <a:pt x="558165" y="397383"/>
                    </a:cubicBezTo>
                    <a:cubicBezTo>
                      <a:pt x="543687" y="432181"/>
                      <a:pt x="523494" y="462153"/>
                      <a:pt x="497586" y="487299"/>
                    </a:cubicBezTo>
                    <a:cubicBezTo>
                      <a:pt x="471678" y="512445"/>
                      <a:pt x="440944" y="532003"/>
                      <a:pt x="405384" y="545973"/>
                    </a:cubicBezTo>
                    <a:cubicBezTo>
                      <a:pt x="369824"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63" name="Freeform 30"/>
              <p:cNvSpPr/>
              <p:nvPr/>
            </p:nvSpPr>
            <p:spPr>
              <a:xfrm>
                <a:off x="1264793" y="77216"/>
                <a:ext cx="475234" cy="539242"/>
              </a:xfrm>
              <a:custGeom>
                <a:avLst/>
                <a:gdLst/>
                <a:ahLst/>
                <a:cxnLst/>
                <a:rect l="l" t="t" r="r" b="b"/>
                <a:pathLst>
                  <a:path w="475234" h="539242">
                    <a:moveTo>
                      <a:pt x="0" y="0"/>
                    </a:moveTo>
                    <a:lnTo>
                      <a:pt x="127127" y="0"/>
                    </a:lnTo>
                    <a:lnTo>
                      <a:pt x="377698" y="403733"/>
                    </a:lnTo>
                    <a:lnTo>
                      <a:pt x="379222" y="403733"/>
                    </a:lnTo>
                    <a:lnTo>
                      <a:pt x="379222" y="0"/>
                    </a:lnTo>
                    <a:lnTo>
                      <a:pt x="475234" y="0"/>
                    </a:lnTo>
                    <a:lnTo>
                      <a:pt x="475234" y="539242"/>
                    </a:lnTo>
                    <a:lnTo>
                      <a:pt x="353314" y="539242"/>
                    </a:lnTo>
                    <a:lnTo>
                      <a:pt x="97409" y="122682"/>
                    </a:lnTo>
                    <a:lnTo>
                      <a:pt x="95885" y="122682"/>
                    </a:lnTo>
                    <a:lnTo>
                      <a:pt x="95885" y="539242"/>
                    </a:lnTo>
                    <a:lnTo>
                      <a:pt x="0" y="539242"/>
                    </a:lnTo>
                    <a:close/>
                  </a:path>
                </a:pathLst>
              </a:custGeom>
              <a:solidFill>
                <a:srgbClr val="4B3C81"/>
              </a:solidFill>
            </p:spPr>
          </p:sp>
          <p:sp>
            <p:nvSpPr>
              <p:cNvPr id="64" name="Freeform 31"/>
              <p:cNvSpPr/>
              <p:nvPr/>
            </p:nvSpPr>
            <p:spPr>
              <a:xfrm>
                <a:off x="1791081" y="77216"/>
                <a:ext cx="512572" cy="539242"/>
              </a:xfrm>
              <a:custGeom>
                <a:avLst/>
                <a:gdLst/>
                <a:ahLst/>
                <a:cxnLst/>
                <a:rect l="l" t="t" r="r" b="b"/>
                <a:pathLst>
                  <a:path w="512572" h="539242">
                    <a:moveTo>
                      <a:pt x="0" y="0"/>
                    </a:moveTo>
                    <a:lnTo>
                      <a:pt x="107442" y="0"/>
                    </a:lnTo>
                    <a:lnTo>
                      <a:pt x="255905" y="415163"/>
                    </a:lnTo>
                    <a:lnTo>
                      <a:pt x="258953" y="415163"/>
                    </a:lnTo>
                    <a:lnTo>
                      <a:pt x="409067" y="0"/>
                    </a:lnTo>
                    <a:lnTo>
                      <a:pt x="512572" y="0"/>
                    </a:lnTo>
                    <a:lnTo>
                      <a:pt x="296291" y="539242"/>
                    </a:lnTo>
                    <a:lnTo>
                      <a:pt x="213233" y="539242"/>
                    </a:lnTo>
                    <a:close/>
                  </a:path>
                </a:pathLst>
              </a:custGeom>
              <a:solidFill>
                <a:srgbClr val="4B3C81"/>
              </a:solidFill>
            </p:spPr>
          </p:sp>
          <p:sp>
            <p:nvSpPr>
              <p:cNvPr id="65" name="Freeform 32"/>
              <p:cNvSpPr/>
              <p:nvPr/>
            </p:nvSpPr>
            <p:spPr>
              <a:xfrm>
                <a:off x="2355469" y="77216"/>
                <a:ext cx="370967" cy="539496"/>
              </a:xfrm>
              <a:custGeom>
                <a:avLst/>
                <a:gdLst/>
                <a:ahLst/>
                <a:cxnLst/>
                <a:rect l="l" t="t" r="r" b="b"/>
                <a:pathLst>
                  <a:path w="370967" h="539496">
                    <a:moveTo>
                      <a:pt x="0" y="0"/>
                    </a:moveTo>
                    <a:lnTo>
                      <a:pt x="357251" y="0"/>
                    </a:lnTo>
                    <a:lnTo>
                      <a:pt x="357251" y="83820"/>
                    </a:lnTo>
                    <a:lnTo>
                      <a:pt x="96012" y="83820"/>
                    </a:lnTo>
                    <a:lnTo>
                      <a:pt x="96012" y="220980"/>
                    </a:lnTo>
                    <a:lnTo>
                      <a:pt x="343535" y="220980"/>
                    </a:lnTo>
                    <a:lnTo>
                      <a:pt x="343535" y="301752"/>
                    </a:lnTo>
                    <a:lnTo>
                      <a:pt x="96012" y="301752"/>
                    </a:lnTo>
                    <a:lnTo>
                      <a:pt x="96012" y="454152"/>
                    </a:lnTo>
                    <a:lnTo>
                      <a:pt x="370967" y="454152"/>
                    </a:lnTo>
                    <a:lnTo>
                      <a:pt x="370967" y="539496"/>
                    </a:lnTo>
                    <a:lnTo>
                      <a:pt x="0" y="539496"/>
                    </a:lnTo>
                    <a:close/>
                  </a:path>
                </a:pathLst>
              </a:custGeom>
              <a:solidFill>
                <a:srgbClr val="4B3C81"/>
              </a:solidFill>
            </p:spPr>
          </p:sp>
          <p:sp>
            <p:nvSpPr>
              <p:cNvPr id="66" name="Freeform 33"/>
              <p:cNvSpPr/>
              <p:nvPr/>
            </p:nvSpPr>
            <p:spPr>
              <a:xfrm>
                <a:off x="2820797" y="77216"/>
                <a:ext cx="475488" cy="539242"/>
              </a:xfrm>
              <a:custGeom>
                <a:avLst/>
                <a:gdLst/>
                <a:ahLst/>
                <a:cxnLst/>
                <a:rect l="l" t="t" r="r" b="b"/>
                <a:pathLst>
                  <a:path w="475488" h="539242">
                    <a:moveTo>
                      <a:pt x="127" y="0"/>
                    </a:moveTo>
                    <a:lnTo>
                      <a:pt x="127381" y="0"/>
                    </a:lnTo>
                    <a:lnTo>
                      <a:pt x="377952" y="403733"/>
                    </a:lnTo>
                    <a:lnTo>
                      <a:pt x="379476" y="403733"/>
                    </a:lnTo>
                    <a:lnTo>
                      <a:pt x="379476" y="0"/>
                    </a:lnTo>
                    <a:lnTo>
                      <a:pt x="475488" y="0"/>
                    </a:lnTo>
                    <a:lnTo>
                      <a:pt x="475488" y="539242"/>
                    </a:lnTo>
                    <a:lnTo>
                      <a:pt x="353568" y="539242"/>
                    </a:lnTo>
                    <a:lnTo>
                      <a:pt x="97536" y="122682"/>
                    </a:lnTo>
                    <a:lnTo>
                      <a:pt x="96012" y="122682"/>
                    </a:lnTo>
                    <a:lnTo>
                      <a:pt x="96012" y="539242"/>
                    </a:lnTo>
                    <a:lnTo>
                      <a:pt x="0" y="539242"/>
                    </a:lnTo>
                    <a:close/>
                  </a:path>
                </a:pathLst>
              </a:custGeom>
              <a:solidFill>
                <a:srgbClr val="4B3C81"/>
              </a:solidFill>
            </p:spPr>
          </p:sp>
          <p:sp>
            <p:nvSpPr>
              <p:cNvPr id="67" name="Freeform 34"/>
              <p:cNvSpPr/>
              <p:nvPr/>
            </p:nvSpPr>
            <p:spPr>
              <a:xfrm>
                <a:off x="3357880" y="77216"/>
                <a:ext cx="426593" cy="539242"/>
              </a:xfrm>
              <a:custGeom>
                <a:avLst/>
                <a:gdLst/>
                <a:ahLst/>
                <a:cxnLst/>
                <a:rect l="l" t="t" r="r" b="b"/>
                <a:pathLst>
                  <a:path w="426593" h="539242">
                    <a:moveTo>
                      <a:pt x="165227" y="83820"/>
                    </a:moveTo>
                    <a:lnTo>
                      <a:pt x="0" y="83820"/>
                    </a:lnTo>
                    <a:lnTo>
                      <a:pt x="0" y="0"/>
                    </a:lnTo>
                    <a:lnTo>
                      <a:pt x="426593" y="0"/>
                    </a:lnTo>
                    <a:lnTo>
                      <a:pt x="426593" y="83820"/>
                    </a:lnTo>
                    <a:lnTo>
                      <a:pt x="261239" y="83820"/>
                    </a:lnTo>
                    <a:lnTo>
                      <a:pt x="261239" y="539242"/>
                    </a:lnTo>
                    <a:lnTo>
                      <a:pt x="165227" y="539242"/>
                    </a:lnTo>
                    <a:close/>
                  </a:path>
                </a:pathLst>
              </a:custGeom>
              <a:solidFill>
                <a:srgbClr val="4B3C81"/>
              </a:solidFill>
            </p:spPr>
          </p:sp>
          <p:sp>
            <p:nvSpPr>
              <p:cNvPr id="68" name="Freeform 35"/>
              <p:cNvSpPr/>
              <p:nvPr/>
            </p:nvSpPr>
            <p:spPr>
              <a:xfrm>
                <a:off x="3847719" y="77216"/>
                <a:ext cx="96012" cy="539242"/>
              </a:xfrm>
              <a:custGeom>
                <a:avLst/>
                <a:gdLst/>
                <a:ahLst/>
                <a:cxnLst/>
                <a:rect l="l" t="t" r="r" b="b"/>
                <a:pathLst>
                  <a:path w="96012" h="539242">
                    <a:moveTo>
                      <a:pt x="0" y="0"/>
                    </a:moveTo>
                    <a:lnTo>
                      <a:pt x="96012" y="0"/>
                    </a:lnTo>
                    <a:lnTo>
                      <a:pt x="96012" y="539242"/>
                    </a:lnTo>
                    <a:lnTo>
                      <a:pt x="0" y="539242"/>
                    </a:lnTo>
                    <a:close/>
                  </a:path>
                </a:pathLst>
              </a:custGeom>
              <a:solidFill>
                <a:srgbClr val="4B3C81"/>
              </a:solidFill>
            </p:spPr>
          </p:sp>
          <p:sp>
            <p:nvSpPr>
              <p:cNvPr id="69" name="Freeform 36"/>
              <p:cNvSpPr/>
              <p:nvPr/>
            </p:nvSpPr>
            <p:spPr>
              <a:xfrm>
                <a:off x="4037965" y="63500"/>
                <a:ext cx="579755" cy="566928"/>
              </a:xfrm>
              <a:custGeom>
                <a:avLst/>
                <a:gdLst/>
                <a:ahLst/>
                <a:cxnLst/>
                <a:rect l="l" t="t" r="r" b="b"/>
                <a:pathLst>
                  <a:path w="579755" h="566928">
                    <a:moveTo>
                      <a:pt x="104521" y="281813"/>
                    </a:moveTo>
                    <a:cubicBezTo>
                      <a:pt x="104521" y="310769"/>
                      <a:pt x="108966" y="337312"/>
                      <a:pt x="117856" y="361442"/>
                    </a:cubicBezTo>
                    <a:cubicBezTo>
                      <a:pt x="126746" y="385572"/>
                      <a:pt x="139446" y="406527"/>
                      <a:pt x="155956" y="424307"/>
                    </a:cubicBezTo>
                    <a:cubicBezTo>
                      <a:pt x="172466" y="442087"/>
                      <a:pt x="192024" y="455930"/>
                      <a:pt x="214630" y="465836"/>
                    </a:cubicBezTo>
                    <a:cubicBezTo>
                      <a:pt x="237236" y="475742"/>
                      <a:pt x="262255" y="480695"/>
                      <a:pt x="289687" y="480695"/>
                    </a:cubicBezTo>
                    <a:cubicBezTo>
                      <a:pt x="317119" y="480695"/>
                      <a:pt x="342265" y="475742"/>
                      <a:pt x="365125" y="465836"/>
                    </a:cubicBezTo>
                    <a:cubicBezTo>
                      <a:pt x="387985" y="455930"/>
                      <a:pt x="407670" y="442087"/>
                      <a:pt x="424180" y="424307"/>
                    </a:cubicBezTo>
                    <a:cubicBezTo>
                      <a:pt x="440690" y="406527"/>
                      <a:pt x="453390" y="385572"/>
                      <a:pt x="462280" y="361442"/>
                    </a:cubicBezTo>
                    <a:cubicBezTo>
                      <a:pt x="471170" y="337312"/>
                      <a:pt x="475615" y="310769"/>
                      <a:pt x="475615" y="281813"/>
                    </a:cubicBezTo>
                    <a:cubicBezTo>
                      <a:pt x="475615" y="253873"/>
                      <a:pt x="471169" y="227965"/>
                      <a:pt x="462280" y="204089"/>
                    </a:cubicBezTo>
                    <a:cubicBezTo>
                      <a:pt x="453390" y="180213"/>
                      <a:pt x="440817" y="159385"/>
                      <a:pt x="424561" y="141605"/>
                    </a:cubicBezTo>
                    <a:cubicBezTo>
                      <a:pt x="408305" y="123825"/>
                      <a:pt x="388747" y="109855"/>
                      <a:pt x="365887" y="99695"/>
                    </a:cubicBezTo>
                    <a:cubicBezTo>
                      <a:pt x="343027" y="89535"/>
                      <a:pt x="317627" y="84455"/>
                      <a:pt x="289687" y="84455"/>
                    </a:cubicBezTo>
                    <a:cubicBezTo>
                      <a:pt x="261747" y="84455"/>
                      <a:pt x="236474" y="89535"/>
                      <a:pt x="213868" y="99695"/>
                    </a:cubicBezTo>
                    <a:cubicBezTo>
                      <a:pt x="191262" y="109855"/>
                      <a:pt x="171831" y="123825"/>
                      <a:pt x="155575" y="141605"/>
                    </a:cubicBezTo>
                    <a:cubicBezTo>
                      <a:pt x="139319" y="159385"/>
                      <a:pt x="126746" y="180213"/>
                      <a:pt x="117856" y="204089"/>
                    </a:cubicBezTo>
                    <a:cubicBezTo>
                      <a:pt x="108966" y="227965"/>
                      <a:pt x="104521" y="253873"/>
                      <a:pt x="104521" y="281813"/>
                    </a:cubicBezTo>
                    <a:moveTo>
                      <a:pt x="127" y="281813"/>
                    </a:moveTo>
                    <a:cubicBezTo>
                      <a:pt x="127" y="238633"/>
                      <a:pt x="7366" y="199644"/>
                      <a:pt x="21844" y="164846"/>
                    </a:cubicBezTo>
                    <a:cubicBezTo>
                      <a:pt x="36322" y="130048"/>
                      <a:pt x="56388" y="100457"/>
                      <a:pt x="82042" y="76073"/>
                    </a:cubicBezTo>
                    <a:cubicBezTo>
                      <a:pt x="107696" y="51689"/>
                      <a:pt x="138176" y="32893"/>
                      <a:pt x="173482" y="19685"/>
                    </a:cubicBezTo>
                    <a:cubicBezTo>
                      <a:pt x="208788" y="6477"/>
                      <a:pt x="247142" y="0"/>
                      <a:pt x="288798" y="0"/>
                    </a:cubicBezTo>
                    <a:cubicBezTo>
                      <a:pt x="330962" y="0"/>
                      <a:pt x="369824" y="6604"/>
                      <a:pt x="405257" y="19812"/>
                    </a:cubicBezTo>
                    <a:cubicBezTo>
                      <a:pt x="440690" y="33020"/>
                      <a:pt x="471551" y="51816"/>
                      <a:pt x="497459" y="76200"/>
                    </a:cubicBezTo>
                    <a:cubicBezTo>
                      <a:pt x="523367" y="100584"/>
                      <a:pt x="543560" y="130175"/>
                      <a:pt x="558038" y="164973"/>
                    </a:cubicBezTo>
                    <a:cubicBezTo>
                      <a:pt x="572516" y="199771"/>
                      <a:pt x="579755" y="238760"/>
                      <a:pt x="579755" y="281940"/>
                    </a:cubicBezTo>
                    <a:cubicBezTo>
                      <a:pt x="579755" y="324104"/>
                      <a:pt x="572516" y="362585"/>
                      <a:pt x="558038" y="397383"/>
                    </a:cubicBezTo>
                    <a:cubicBezTo>
                      <a:pt x="543560" y="432181"/>
                      <a:pt x="523367" y="462153"/>
                      <a:pt x="497459" y="487299"/>
                    </a:cubicBezTo>
                    <a:cubicBezTo>
                      <a:pt x="471552" y="512445"/>
                      <a:pt x="440817" y="532003"/>
                      <a:pt x="405257" y="545973"/>
                    </a:cubicBezTo>
                    <a:cubicBezTo>
                      <a:pt x="369697" y="559943"/>
                      <a:pt x="330962" y="566928"/>
                      <a:pt x="288798" y="566928"/>
                    </a:cubicBezTo>
                    <a:cubicBezTo>
                      <a:pt x="247142" y="566928"/>
                      <a:pt x="208661" y="559943"/>
                      <a:pt x="173355" y="545973"/>
                    </a:cubicBezTo>
                    <a:cubicBezTo>
                      <a:pt x="138049" y="532003"/>
                      <a:pt x="107569" y="512445"/>
                      <a:pt x="81915" y="487299"/>
                    </a:cubicBezTo>
                    <a:cubicBezTo>
                      <a:pt x="56261" y="462153"/>
                      <a:pt x="36195" y="432181"/>
                      <a:pt x="21717" y="397383"/>
                    </a:cubicBezTo>
                    <a:cubicBezTo>
                      <a:pt x="7239" y="362585"/>
                      <a:pt x="0" y="324104"/>
                      <a:pt x="0" y="281940"/>
                    </a:cubicBezTo>
                  </a:path>
                </a:pathLst>
              </a:custGeom>
              <a:solidFill>
                <a:srgbClr val="4B3C81"/>
              </a:solidFill>
            </p:spPr>
          </p:sp>
          <p:sp>
            <p:nvSpPr>
              <p:cNvPr id="70" name="Freeform 37"/>
              <p:cNvSpPr/>
              <p:nvPr/>
            </p:nvSpPr>
            <p:spPr>
              <a:xfrm>
                <a:off x="4710684" y="77216"/>
                <a:ext cx="475361" cy="539242"/>
              </a:xfrm>
              <a:custGeom>
                <a:avLst/>
                <a:gdLst/>
                <a:ahLst/>
                <a:cxnLst/>
                <a:rect l="l" t="t" r="r" b="b"/>
                <a:pathLst>
                  <a:path w="475361" h="539242">
                    <a:moveTo>
                      <a:pt x="0" y="0"/>
                    </a:moveTo>
                    <a:lnTo>
                      <a:pt x="127254" y="0"/>
                    </a:lnTo>
                    <a:lnTo>
                      <a:pt x="377825" y="403733"/>
                    </a:lnTo>
                    <a:lnTo>
                      <a:pt x="379349" y="403733"/>
                    </a:lnTo>
                    <a:lnTo>
                      <a:pt x="379349" y="0"/>
                    </a:lnTo>
                    <a:lnTo>
                      <a:pt x="475361" y="0"/>
                    </a:lnTo>
                    <a:lnTo>
                      <a:pt x="475361" y="539242"/>
                    </a:lnTo>
                    <a:lnTo>
                      <a:pt x="353441" y="539242"/>
                    </a:lnTo>
                    <a:lnTo>
                      <a:pt x="97536" y="122682"/>
                    </a:lnTo>
                    <a:lnTo>
                      <a:pt x="96012" y="122682"/>
                    </a:lnTo>
                    <a:lnTo>
                      <a:pt x="96012" y="539242"/>
                    </a:lnTo>
                    <a:lnTo>
                      <a:pt x="0" y="539242"/>
                    </a:lnTo>
                    <a:close/>
                  </a:path>
                </a:pathLst>
              </a:custGeom>
              <a:solidFill>
                <a:srgbClr val="4B3C81"/>
              </a:solidFill>
            </p:spPr>
          </p:sp>
        </p:grpSp>
        <p:grpSp>
          <p:nvGrpSpPr>
            <p:cNvPr id="36" name="Group 38"/>
            <p:cNvGrpSpPr>
              <a:grpSpLocks noChangeAspect="1"/>
            </p:cNvGrpSpPr>
            <p:nvPr/>
          </p:nvGrpSpPr>
          <p:grpSpPr>
            <a:xfrm>
              <a:off x="4031399" y="1401926"/>
              <a:ext cx="28723" cy="281726"/>
              <a:chOff x="0" y="0"/>
              <a:chExt cx="77660" cy="761695"/>
            </a:xfrm>
          </p:grpSpPr>
          <p:sp>
            <p:nvSpPr>
              <p:cNvPr id="53" name="Freeform 39"/>
              <p:cNvSpPr/>
              <p:nvPr/>
            </p:nvSpPr>
            <p:spPr>
              <a:xfrm>
                <a:off x="0" y="0"/>
                <a:ext cx="77597" cy="761746"/>
              </a:xfrm>
              <a:custGeom>
                <a:avLst/>
                <a:gdLst/>
                <a:ahLst/>
                <a:cxnLst/>
                <a:rect l="l" t="t" r="r" b="b"/>
                <a:pathLst>
                  <a:path w="77597" h="761746">
                    <a:moveTo>
                      <a:pt x="77597" y="761746"/>
                    </a:moveTo>
                    <a:lnTo>
                      <a:pt x="0" y="761746"/>
                    </a:lnTo>
                    <a:lnTo>
                      <a:pt x="0" y="0"/>
                    </a:lnTo>
                    <a:lnTo>
                      <a:pt x="77597" y="0"/>
                    </a:lnTo>
                    <a:close/>
                  </a:path>
                </a:pathLst>
              </a:custGeom>
              <a:solidFill>
                <a:srgbClr val="090F10"/>
              </a:solidFill>
            </p:spPr>
          </p:sp>
        </p:grpSp>
        <p:grpSp>
          <p:nvGrpSpPr>
            <p:cNvPr id="37" name="Group 40"/>
            <p:cNvGrpSpPr>
              <a:grpSpLocks noChangeAspect="1"/>
            </p:cNvGrpSpPr>
            <p:nvPr/>
          </p:nvGrpSpPr>
          <p:grpSpPr>
            <a:xfrm>
              <a:off x="3257942" y="942465"/>
              <a:ext cx="1139322" cy="371104"/>
              <a:chOff x="0" y="0"/>
              <a:chExt cx="3080360" cy="1003338"/>
            </a:xfrm>
          </p:grpSpPr>
          <p:sp>
            <p:nvSpPr>
              <p:cNvPr id="45" name="Freeform 41"/>
              <p:cNvSpPr/>
              <p:nvPr/>
            </p:nvSpPr>
            <p:spPr>
              <a:xfrm>
                <a:off x="63500" y="63500"/>
                <a:ext cx="800862" cy="876300"/>
              </a:xfrm>
              <a:custGeom>
                <a:avLst/>
                <a:gdLst/>
                <a:ahLst/>
                <a:cxnLst/>
                <a:rect l="l" t="t" r="r" b="b"/>
                <a:pathLst>
                  <a:path w="800862" h="876300">
                    <a:moveTo>
                      <a:pt x="283464" y="370078"/>
                    </a:moveTo>
                    <a:lnTo>
                      <a:pt x="341122" y="370078"/>
                    </a:lnTo>
                    <a:cubicBezTo>
                      <a:pt x="350901" y="370078"/>
                      <a:pt x="361823" y="369316"/>
                      <a:pt x="373634" y="367665"/>
                    </a:cubicBezTo>
                    <a:cubicBezTo>
                      <a:pt x="385445" y="366014"/>
                      <a:pt x="396494" y="362585"/>
                      <a:pt x="406781" y="357124"/>
                    </a:cubicBezTo>
                    <a:cubicBezTo>
                      <a:pt x="417068" y="351663"/>
                      <a:pt x="425577" y="344297"/>
                      <a:pt x="432562" y="334772"/>
                    </a:cubicBezTo>
                    <a:cubicBezTo>
                      <a:pt x="439547" y="325247"/>
                      <a:pt x="442976" y="312674"/>
                      <a:pt x="442976" y="297053"/>
                    </a:cubicBezTo>
                    <a:cubicBezTo>
                      <a:pt x="442976" y="281432"/>
                      <a:pt x="440055" y="268986"/>
                      <a:pt x="434340" y="259969"/>
                    </a:cubicBezTo>
                    <a:cubicBezTo>
                      <a:pt x="428625" y="250952"/>
                      <a:pt x="421259" y="244094"/>
                      <a:pt x="412242" y="239522"/>
                    </a:cubicBezTo>
                    <a:cubicBezTo>
                      <a:pt x="403225" y="234950"/>
                      <a:pt x="393446" y="232156"/>
                      <a:pt x="382778" y="230886"/>
                    </a:cubicBezTo>
                    <a:cubicBezTo>
                      <a:pt x="372110" y="229616"/>
                      <a:pt x="362331" y="229108"/>
                      <a:pt x="353314" y="229108"/>
                    </a:cubicBezTo>
                    <a:lnTo>
                      <a:pt x="283464" y="229108"/>
                    </a:lnTo>
                    <a:close/>
                    <a:moveTo>
                      <a:pt x="0" y="0"/>
                    </a:moveTo>
                    <a:lnTo>
                      <a:pt x="377571" y="0"/>
                    </a:lnTo>
                    <a:cubicBezTo>
                      <a:pt x="420497" y="0"/>
                      <a:pt x="463169" y="4318"/>
                      <a:pt x="505714" y="12954"/>
                    </a:cubicBezTo>
                    <a:cubicBezTo>
                      <a:pt x="548259" y="21590"/>
                      <a:pt x="586232" y="36957"/>
                      <a:pt x="619633" y="58801"/>
                    </a:cubicBezTo>
                    <a:cubicBezTo>
                      <a:pt x="653034" y="80645"/>
                      <a:pt x="680085" y="109982"/>
                      <a:pt x="700659" y="146685"/>
                    </a:cubicBezTo>
                    <a:cubicBezTo>
                      <a:pt x="721233" y="183388"/>
                      <a:pt x="731647" y="229362"/>
                      <a:pt x="731647" y="284734"/>
                    </a:cubicBezTo>
                    <a:cubicBezTo>
                      <a:pt x="731647" y="338328"/>
                      <a:pt x="718439" y="385572"/>
                      <a:pt x="692150" y="426466"/>
                    </a:cubicBezTo>
                    <a:cubicBezTo>
                      <a:pt x="665861" y="467360"/>
                      <a:pt x="628015" y="498856"/>
                      <a:pt x="578612" y="521208"/>
                    </a:cubicBezTo>
                    <a:lnTo>
                      <a:pt x="800862" y="876300"/>
                    </a:lnTo>
                    <a:lnTo>
                      <a:pt x="462407" y="876300"/>
                    </a:lnTo>
                    <a:lnTo>
                      <a:pt x="294640" y="563245"/>
                    </a:lnTo>
                    <a:lnTo>
                      <a:pt x="286004" y="563245"/>
                    </a:lnTo>
                    <a:lnTo>
                      <a:pt x="286004" y="876300"/>
                    </a:lnTo>
                    <a:lnTo>
                      <a:pt x="0" y="876300"/>
                    </a:lnTo>
                    <a:close/>
                  </a:path>
                </a:pathLst>
              </a:custGeom>
              <a:solidFill>
                <a:srgbClr val="0B6C37"/>
              </a:solidFill>
            </p:spPr>
          </p:sp>
          <p:sp>
            <p:nvSpPr>
              <p:cNvPr id="47" name="Freeform 42"/>
              <p:cNvSpPr/>
              <p:nvPr/>
            </p:nvSpPr>
            <p:spPr>
              <a:xfrm>
                <a:off x="948563" y="63500"/>
                <a:ext cx="297053" cy="876300"/>
              </a:xfrm>
              <a:custGeom>
                <a:avLst/>
                <a:gdLst/>
                <a:ahLst/>
                <a:cxnLst/>
                <a:rect l="l" t="t" r="r" b="b"/>
                <a:pathLst>
                  <a:path w="297053" h="876300">
                    <a:moveTo>
                      <a:pt x="0" y="0"/>
                    </a:moveTo>
                    <a:lnTo>
                      <a:pt x="297053" y="0"/>
                    </a:lnTo>
                    <a:lnTo>
                      <a:pt x="297053" y="876300"/>
                    </a:lnTo>
                    <a:lnTo>
                      <a:pt x="0" y="876300"/>
                    </a:lnTo>
                    <a:close/>
                  </a:path>
                </a:pathLst>
              </a:custGeom>
              <a:solidFill>
                <a:srgbClr val="0B6C37"/>
              </a:solidFill>
            </p:spPr>
          </p:sp>
          <p:sp>
            <p:nvSpPr>
              <p:cNvPr id="51" name="Freeform 43"/>
              <p:cNvSpPr/>
              <p:nvPr/>
            </p:nvSpPr>
            <p:spPr>
              <a:xfrm>
                <a:off x="1338453" y="63500"/>
                <a:ext cx="725297" cy="876300"/>
              </a:xfrm>
              <a:custGeom>
                <a:avLst/>
                <a:gdLst/>
                <a:ahLst/>
                <a:cxnLst/>
                <a:rect l="l" t="t" r="r" b="b"/>
                <a:pathLst>
                  <a:path w="725297" h="876300">
                    <a:moveTo>
                      <a:pt x="509905" y="876300"/>
                    </a:moveTo>
                    <a:lnTo>
                      <a:pt x="215265" y="876300"/>
                    </a:lnTo>
                    <a:lnTo>
                      <a:pt x="215265" y="248793"/>
                    </a:lnTo>
                    <a:lnTo>
                      <a:pt x="0" y="248793"/>
                    </a:lnTo>
                    <a:lnTo>
                      <a:pt x="0" y="0"/>
                    </a:lnTo>
                    <a:lnTo>
                      <a:pt x="725297" y="0"/>
                    </a:lnTo>
                    <a:lnTo>
                      <a:pt x="725297" y="248793"/>
                    </a:lnTo>
                    <a:lnTo>
                      <a:pt x="509905" y="248793"/>
                    </a:lnTo>
                    <a:close/>
                  </a:path>
                </a:pathLst>
              </a:custGeom>
              <a:solidFill>
                <a:srgbClr val="0B6C37"/>
              </a:solidFill>
            </p:spPr>
          </p:sp>
          <p:sp>
            <p:nvSpPr>
              <p:cNvPr id="52" name="Freeform 44"/>
              <p:cNvSpPr/>
              <p:nvPr/>
            </p:nvSpPr>
            <p:spPr>
              <a:xfrm>
                <a:off x="2043938" y="63500"/>
                <a:ext cx="972947" cy="876300"/>
              </a:xfrm>
              <a:custGeom>
                <a:avLst/>
                <a:gdLst/>
                <a:ahLst/>
                <a:cxnLst/>
                <a:rect l="l" t="t" r="r" b="b"/>
                <a:pathLst>
                  <a:path w="972947" h="876300">
                    <a:moveTo>
                      <a:pt x="625094" y="876300"/>
                    </a:moveTo>
                    <a:lnTo>
                      <a:pt x="330454" y="876300"/>
                    </a:lnTo>
                    <a:lnTo>
                      <a:pt x="330454" y="517398"/>
                    </a:lnTo>
                    <a:lnTo>
                      <a:pt x="0" y="0"/>
                    </a:lnTo>
                    <a:lnTo>
                      <a:pt x="355219" y="0"/>
                    </a:lnTo>
                    <a:lnTo>
                      <a:pt x="493903" y="257429"/>
                    </a:lnTo>
                    <a:lnTo>
                      <a:pt x="626364" y="0"/>
                    </a:lnTo>
                    <a:lnTo>
                      <a:pt x="972947" y="0"/>
                    </a:lnTo>
                    <a:lnTo>
                      <a:pt x="625094" y="517398"/>
                    </a:lnTo>
                    <a:close/>
                  </a:path>
                </a:pathLst>
              </a:custGeom>
              <a:solidFill>
                <a:srgbClr val="0B6C37"/>
              </a:solidFill>
            </p:spPr>
          </p:sp>
        </p:grpSp>
        <p:grpSp>
          <p:nvGrpSpPr>
            <p:cNvPr id="39" name="Group 45"/>
            <p:cNvGrpSpPr>
              <a:grpSpLocks noChangeAspect="1"/>
            </p:cNvGrpSpPr>
            <p:nvPr/>
          </p:nvGrpSpPr>
          <p:grpSpPr>
            <a:xfrm>
              <a:off x="4142011" y="1406731"/>
              <a:ext cx="702825" cy="256582"/>
              <a:chOff x="0" y="0"/>
              <a:chExt cx="1900212" cy="693712"/>
            </a:xfrm>
          </p:grpSpPr>
          <p:sp>
            <p:nvSpPr>
              <p:cNvPr id="40" name="Freeform 46"/>
              <p:cNvSpPr/>
              <p:nvPr/>
            </p:nvSpPr>
            <p:spPr>
              <a:xfrm>
                <a:off x="63500" y="63500"/>
                <a:ext cx="362585" cy="553085"/>
              </a:xfrm>
              <a:custGeom>
                <a:avLst/>
                <a:gdLst/>
                <a:ahLst/>
                <a:cxnLst/>
                <a:rect l="l" t="t" r="r" b="b"/>
                <a:pathLst>
                  <a:path w="362585" h="553085">
                    <a:moveTo>
                      <a:pt x="3810" y="469265"/>
                    </a:moveTo>
                    <a:lnTo>
                      <a:pt x="211709" y="265049"/>
                    </a:lnTo>
                    <a:cubicBezTo>
                      <a:pt x="228473" y="248793"/>
                      <a:pt x="241808" y="232410"/>
                      <a:pt x="251714" y="215900"/>
                    </a:cubicBezTo>
                    <a:cubicBezTo>
                      <a:pt x="261620" y="199390"/>
                      <a:pt x="266573" y="180467"/>
                      <a:pt x="266573" y="159131"/>
                    </a:cubicBezTo>
                    <a:cubicBezTo>
                      <a:pt x="266573" y="133731"/>
                      <a:pt x="258318" y="113538"/>
                      <a:pt x="241808" y="98552"/>
                    </a:cubicBezTo>
                    <a:cubicBezTo>
                      <a:pt x="225298" y="83566"/>
                      <a:pt x="204851" y="76200"/>
                      <a:pt x="180467" y="76200"/>
                    </a:cubicBezTo>
                    <a:cubicBezTo>
                      <a:pt x="154559" y="76200"/>
                      <a:pt x="133731" y="84963"/>
                      <a:pt x="117983" y="102489"/>
                    </a:cubicBezTo>
                    <a:cubicBezTo>
                      <a:pt x="102235" y="120015"/>
                      <a:pt x="92583" y="141986"/>
                      <a:pt x="89027"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1991" y="0"/>
                    </a:cubicBezTo>
                    <a:cubicBezTo>
                      <a:pt x="205359" y="0"/>
                      <a:pt x="227838" y="3302"/>
                      <a:pt x="249428" y="9906"/>
                    </a:cubicBezTo>
                    <a:cubicBezTo>
                      <a:pt x="271018" y="16510"/>
                      <a:pt x="290195" y="26543"/>
                      <a:pt x="306959" y="40005"/>
                    </a:cubicBezTo>
                    <a:cubicBezTo>
                      <a:pt x="323723" y="53467"/>
                      <a:pt x="337058" y="69977"/>
                      <a:pt x="346964" y="89535"/>
                    </a:cubicBezTo>
                    <a:cubicBezTo>
                      <a:pt x="356870" y="109093"/>
                      <a:pt x="361823" y="131826"/>
                      <a:pt x="361823" y="157734"/>
                    </a:cubicBezTo>
                    <a:cubicBezTo>
                      <a:pt x="361823" y="175006"/>
                      <a:pt x="359537" y="191135"/>
                      <a:pt x="354965" y="206121"/>
                    </a:cubicBezTo>
                    <a:cubicBezTo>
                      <a:pt x="350393" y="221107"/>
                      <a:pt x="344170" y="235204"/>
                      <a:pt x="336296" y="248412"/>
                    </a:cubicBezTo>
                    <a:cubicBezTo>
                      <a:pt x="328422" y="261620"/>
                      <a:pt x="319278" y="274193"/>
                      <a:pt x="308864" y="286131"/>
                    </a:cubicBezTo>
                    <a:cubicBezTo>
                      <a:pt x="298450" y="298069"/>
                      <a:pt x="287147" y="309626"/>
                      <a:pt x="274955" y="320802"/>
                    </a:cubicBezTo>
                    <a:lnTo>
                      <a:pt x="119507" y="469265"/>
                    </a:lnTo>
                    <a:lnTo>
                      <a:pt x="362585" y="469265"/>
                    </a:lnTo>
                    <a:lnTo>
                      <a:pt x="362585" y="553085"/>
                    </a:lnTo>
                    <a:lnTo>
                      <a:pt x="3810" y="553085"/>
                    </a:lnTo>
                    <a:close/>
                  </a:path>
                </a:pathLst>
              </a:custGeom>
              <a:solidFill>
                <a:srgbClr val="4B3C81"/>
              </a:solidFill>
            </p:spPr>
          </p:sp>
          <p:sp>
            <p:nvSpPr>
              <p:cNvPr id="42" name="Freeform 47"/>
              <p:cNvSpPr/>
              <p:nvPr/>
            </p:nvSpPr>
            <p:spPr>
              <a:xfrm>
                <a:off x="521208" y="63500"/>
                <a:ext cx="381000" cy="566928"/>
              </a:xfrm>
              <a:custGeom>
                <a:avLst/>
                <a:gdLst/>
                <a:ahLst/>
                <a:cxnLst/>
                <a:rect l="l" t="t" r="r" b="b"/>
                <a:pathLst>
                  <a:path w="381000" h="566928">
                    <a:moveTo>
                      <a:pt x="287274" y="283337"/>
                    </a:moveTo>
                    <a:cubicBezTo>
                      <a:pt x="287274" y="264541"/>
                      <a:pt x="286131" y="243205"/>
                      <a:pt x="283845" y="219329"/>
                    </a:cubicBezTo>
                    <a:cubicBezTo>
                      <a:pt x="281559" y="195453"/>
                      <a:pt x="276987" y="172847"/>
                      <a:pt x="270129" y="151511"/>
                    </a:cubicBezTo>
                    <a:cubicBezTo>
                      <a:pt x="263271" y="130175"/>
                      <a:pt x="253492" y="112395"/>
                      <a:pt x="240792" y="97917"/>
                    </a:cubicBezTo>
                    <a:cubicBezTo>
                      <a:pt x="228092" y="83439"/>
                      <a:pt x="211582" y="76200"/>
                      <a:pt x="191262" y="76200"/>
                    </a:cubicBezTo>
                    <a:cubicBezTo>
                      <a:pt x="170434" y="76200"/>
                      <a:pt x="153670" y="83439"/>
                      <a:pt x="140970" y="97917"/>
                    </a:cubicBezTo>
                    <a:cubicBezTo>
                      <a:pt x="128270" y="112395"/>
                      <a:pt x="118491" y="130302"/>
                      <a:pt x="111633" y="151638"/>
                    </a:cubicBezTo>
                    <a:cubicBezTo>
                      <a:pt x="104775" y="172974"/>
                      <a:pt x="100076" y="195580"/>
                      <a:pt x="97536" y="219456"/>
                    </a:cubicBezTo>
                    <a:cubicBezTo>
                      <a:pt x="94996" y="243332"/>
                      <a:pt x="93726" y="264668"/>
                      <a:pt x="93726" y="283464"/>
                    </a:cubicBezTo>
                    <a:cubicBezTo>
                      <a:pt x="93726" y="302260"/>
                      <a:pt x="94996" y="323596"/>
                      <a:pt x="97536" y="347472"/>
                    </a:cubicBezTo>
                    <a:cubicBezTo>
                      <a:pt x="100076" y="371348"/>
                      <a:pt x="104775" y="393700"/>
                      <a:pt x="111633" y="414528"/>
                    </a:cubicBezTo>
                    <a:cubicBezTo>
                      <a:pt x="118491" y="435356"/>
                      <a:pt x="128270" y="453009"/>
                      <a:pt x="140970" y="467487"/>
                    </a:cubicBezTo>
                    <a:cubicBezTo>
                      <a:pt x="153670" y="481965"/>
                      <a:pt x="170434" y="489204"/>
                      <a:pt x="191262" y="489204"/>
                    </a:cubicBezTo>
                    <a:cubicBezTo>
                      <a:pt x="211582" y="489204"/>
                      <a:pt x="228092" y="481965"/>
                      <a:pt x="240792" y="467487"/>
                    </a:cubicBezTo>
                    <a:cubicBezTo>
                      <a:pt x="253492" y="453009"/>
                      <a:pt x="263271" y="435356"/>
                      <a:pt x="270129" y="414528"/>
                    </a:cubicBezTo>
                    <a:cubicBezTo>
                      <a:pt x="276987" y="393700"/>
                      <a:pt x="281559" y="371348"/>
                      <a:pt x="283845" y="347472"/>
                    </a:cubicBezTo>
                    <a:cubicBezTo>
                      <a:pt x="286131" y="323596"/>
                      <a:pt x="287274" y="302260"/>
                      <a:pt x="287274" y="283464"/>
                    </a:cubicBezTo>
                    <a:moveTo>
                      <a:pt x="381000" y="283464"/>
                    </a:moveTo>
                    <a:cubicBezTo>
                      <a:pt x="381000" y="327152"/>
                      <a:pt x="376809" y="366522"/>
                      <a:pt x="368427" y="401574"/>
                    </a:cubicBezTo>
                    <a:cubicBezTo>
                      <a:pt x="360045" y="436626"/>
                      <a:pt x="347853" y="466344"/>
                      <a:pt x="331851" y="490728"/>
                    </a:cubicBezTo>
                    <a:cubicBezTo>
                      <a:pt x="315849" y="515112"/>
                      <a:pt x="296037" y="533908"/>
                      <a:pt x="272415" y="547116"/>
                    </a:cubicBezTo>
                    <a:cubicBezTo>
                      <a:pt x="248793" y="560324"/>
                      <a:pt x="221742" y="566928"/>
                      <a:pt x="191262" y="566928"/>
                    </a:cubicBezTo>
                    <a:cubicBezTo>
                      <a:pt x="160782" y="566928"/>
                      <a:pt x="133604" y="560324"/>
                      <a:pt x="109728" y="547116"/>
                    </a:cubicBezTo>
                    <a:cubicBezTo>
                      <a:pt x="85852" y="533908"/>
                      <a:pt x="65786" y="515112"/>
                      <a:pt x="49530" y="490728"/>
                    </a:cubicBezTo>
                    <a:cubicBezTo>
                      <a:pt x="33274" y="466344"/>
                      <a:pt x="20955" y="436626"/>
                      <a:pt x="12573" y="401574"/>
                    </a:cubicBezTo>
                    <a:cubicBezTo>
                      <a:pt x="4191" y="366522"/>
                      <a:pt x="0" y="327152"/>
                      <a:pt x="0" y="283464"/>
                    </a:cubicBezTo>
                    <a:cubicBezTo>
                      <a:pt x="0" y="239776"/>
                      <a:pt x="4191" y="200406"/>
                      <a:pt x="12573" y="165481"/>
                    </a:cubicBezTo>
                    <a:cubicBezTo>
                      <a:pt x="20955" y="130556"/>
                      <a:pt x="33274" y="100711"/>
                      <a:pt x="49530" y="76327"/>
                    </a:cubicBezTo>
                    <a:cubicBezTo>
                      <a:pt x="65786" y="51943"/>
                      <a:pt x="85852" y="33147"/>
                      <a:pt x="109728" y="19939"/>
                    </a:cubicBezTo>
                    <a:cubicBezTo>
                      <a:pt x="133604" y="6731"/>
                      <a:pt x="160782" y="0"/>
                      <a:pt x="191262" y="0"/>
                    </a:cubicBezTo>
                    <a:cubicBezTo>
                      <a:pt x="221742" y="0"/>
                      <a:pt x="248793" y="6604"/>
                      <a:pt x="272415" y="19812"/>
                    </a:cubicBezTo>
                    <a:cubicBezTo>
                      <a:pt x="296037" y="33020"/>
                      <a:pt x="315849" y="51816"/>
                      <a:pt x="331851" y="76200"/>
                    </a:cubicBezTo>
                    <a:cubicBezTo>
                      <a:pt x="347853" y="100584"/>
                      <a:pt x="360045" y="130302"/>
                      <a:pt x="368427" y="165354"/>
                    </a:cubicBezTo>
                    <a:cubicBezTo>
                      <a:pt x="376809" y="200406"/>
                      <a:pt x="381000" y="239776"/>
                      <a:pt x="381000" y="283337"/>
                    </a:cubicBezTo>
                  </a:path>
                </a:pathLst>
              </a:custGeom>
              <a:solidFill>
                <a:srgbClr val="4B3C81"/>
              </a:solidFill>
            </p:spPr>
          </p:sp>
          <p:sp>
            <p:nvSpPr>
              <p:cNvPr id="43" name="Freeform 48"/>
              <p:cNvSpPr/>
              <p:nvPr/>
            </p:nvSpPr>
            <p:spPr>
              <a:xfrm>
                <a:off x="992632" y="63500"/>
                <a:ext cx="362712" cy="553085"/>
              </a:xfrm>
              <a:custGeom>
                <a:avLst/>
                <a:gdLst/>
                <a:ahLst/>
                <a:cxnLst/>
                <a:rect l="l" t="t" r="r" b="b"/>
                <a:pathLst>
                  <a:path w="362712" h="553085">
                    <a:moveTo>
                      <a:pt x="3937" y="469265"/>
                    </a:moveTo>
                    <a:lnTo>
                      <a:pt x="211836" y="265049"/>
                    </a:lnTo>
                    <a:cubicBezTo>
                      <a:pt x="228600" y="248793"/>
                      <a:pt x="241935" y="232410"/>
                      <a:pt x="251841" y="215900"/>
                    </a:cubicBezTo>
                    <a:cubicBezTo>
                      <a:pt x="261747" y="199390"/>
                      <a:pt x="266700" y="180467"/>
                      <a:pt x="266700" y="159131"/>
                    </a:cubicBezTo>
                    <a:cubicBezTo>
                      <a:pt x="266700" y="133731"/>
                      <a:pt x="258445" y="113538"/>
                      <a:pt x="241935" y="98552"/>
                    </a:cubicBezTo>
                    <a:cubicBezTo>
                      <a:pt x="225425" y="83566"/>
                      <a:pt x="204978" y="76200"/>
                      <a:pt x="180594" y="76200"/>
                    </a:cubicBezTo>
                    <a:cubicBezTo>
                      <a:pt x="154686" y="76200"/>
                      <a:pt x="133858" y="84963"/>
                      <a:pt x="118110" y="102489"/>
                    </a:cubicBezTo>
                    <a:cubicBezTo>
                      <a:pt x="102362" y="120015"/>
                      <a:pt x="92710" y="141986"/>
                      <a:pt x="89154" y="168402"/>
                    </a:cubicBezTo>
                    <a:lnTo>
                      <a:pt x="0" y="154686"/>
                    </a:lnTo>
                    <a:cubicBezTo>
                      <a:pt x="2540" y="132334"/>
                      <a:pt x="8890" y="111760"/>
                      <a:pt x="19050" y="92964"/>
                    </a:cubicBezTo>
                    <a:cubicBezTo>
                      <a:pt x="29210" y="74168"/>
                      <a:pt x="42164" y="57912"/>
                      <a:pt x="57912" y="44196"/>
                    </a:cubicBezTo>
                    <a:cubicBezTo>
                      <a:pt x="73660" y="30480"/>
                      <a:pt x="92075" y="19685"/>
                      <a:pt x="113157" y="11811"/>
                    </a:cubicBezTo>
                    <a:cubicBezTo>
                      <a:pt x="134239" y="3937"/>
                      <a:pt x="157226" y="0"/>
                      <a:pt x="182118" y="0"/>
                    </a:cubicBezTo>
                    <a:cubicBezTo>
                      <a:pt x="205486" y="0"/>
                      <a:pt x="227965" y="3302"/>
                      <a:pt x="249555" y="9906"/>
                    </a:cubicBezTo>
                    <a:cubicBezTo>
                      <a:pt x="271145" y="16510"/>
                      <a:pt x="290322" y="26543"/>
                      <a:pt x="307086" y="40005"/>
                    </a:cubicBezTo>
                    <a:cubicBezTo>
                      <a:pt x="323850" y="53467"/>
                      <a:pt x="337185" y="69977"/>
                      <a:pt x="347091" y="89535"/>
                    </a:cubicBezTo>
                    <a:cubicBezTo>
                      <a:pt x="356997" y="109093"/>
                      <a:pt x="361950" y="131826"/>
                      <a:pt x="361950" y="157734"/>
                    </a:cubicBezTo>
                    <a:cubicBezTo>
                      <a:pt x="361950" y="175006"/>
                      <a:pt x="359664" y="191135"/>
                      <a:pt x="355092" y="206121"/>
                    </a:cubicBezTo>
                    <a:cubicBezTo>
                      <a:pt x="350520" y="221107"/>
                      <a:pt x="344297" y="235204"/>
                      <a:pt x="336423" y="248412"/>
                    </a:cubicBezTo>
                    <a:cubicBezTo>
                      <a:pt x="328549" y="261620"/>
                      <a:pt x="319405" y="274193"/>
                      <a:pt x="308991" y="286131"/>
                    </a:cubicBezTo>
                    <a:cubicBezTo>
                      <a:pt x="298577" y="298069"/>
                      <a:pt x="287274" y="309626"/>
                      <a:pt x="275082" y="320802"/>
                    </a:cubicBezTo>
                    <a:lnTo>
                      <a:pt x="119761" y="469265"/>
                    </a:lnTo>
                    <a:lnTo>
                      <a:pt x="362712" y="469265"/>
                    </a:lnTo>
                    <a:lnTo>
                      <a:pt x="362712" y="553085"/>
                    </a:lnTo>
                    <a:lnTo>
                      <a:pt x="3937" y="553085"/>
                    </a:lnTo>
                    <a:close/>
                  </a:path>
                </a:pathLst>
              </a:custGeom>
              <a:solidFill>
                <a:srgbClr val="4B3C81"/>
              </a:solidFill>
            </p:spPr>
          </p:sp>
          <p:sp>
            <p:nvSpPr>
              <p:cNvPr id="44" name="Freeform 49"/>
              <p:cNvSpPr/>
              <p:nvPr/>
            </p:nvSpPr>
            <p:spPr>
              <a:xfrm>
                <a:off x="1442847" y="77216"/>
                <a:ext cx="393954" cy="553085"/>
              </a:xfrm>
              <a:custGeom>
                <a:avLst/>
                <a:gdLst/>
                <a:ahLst/>
                <a:cxnLst/>
                <a:rect l="l" t="t" r="r" b="b"/>
                <a:pathLst>
                  <a:path w="393954" h="553085">
                    <a:moveTo>
                      <a:pt x="92964" y="370205"/>
                    </a:moveTo>
                    <a:cubicBezTo>
                      <a:pt x="92964" y="384429"/>
                      <a:pt x="95377" y="397891"/>
                      <a:pt x="100203" y="410591"/>
                    </a:cubicBezTo>
                    <a:cubicBezTo>
                      <a:pt x="105029" y="423291"/>
                      <a:pt x="112014" y="434467"/>
                      <a:pt x="121158" y="444119"/>
                    </a:cubicBezTo>
                    <a:cubicBezTo>
                      <a:pt x="130302" y="453771"/>
                      <a:pt x="141224" y="461391"/>
                      <a:pt x="153924" y="466979"/>
                    </a:cubicBezTo>
                    <a:cubicBezTo>
                      <a:pt x="166624" y="472567"/>
                      <a:pt x="180848" y="475361"/>
                      <a:pt x="196596" y="475361"/>
                    </a:cubicBezTo>
                    <a:cubicBezTo>
                      <a:pt x="227584" y="475361"/>
                      <a:pt x="252603" y="465582"/>
                      <a:pt x="271653" y="446024"/>
                    </a:cubicBezTo>
                    <a:cubicBezTo>
                      <a:pt x="290703" y="426466"/>
                      <a:pt x="300228" y="400685"/>
                      <a:pt x="300228" y="368681"/>
                    </a:cubicBezTo>
                    <a:cubicBezTo>
                      <a:pt x="300228" y="353441"/>
                      <a:pt x="297815" y="339344"/>
                      <a:pt x="292989" y="326390"/>
                    </a:cubicBezTo>
                    <a:cubicBezTo>
                      <a:pt x="288163" y="313436"/>
                      <a:pt x="281178" y="302387"/>
                      <a:pt x="272034" y="293243"/>
                    </a:cubicBezTo>
                    <a:cubicBezTo>
                      <a:pt x="262890" y="284099"/>
                      <a:pt x="252095" y="276860"/>
                      <a:pt x="239649" y="271526"/>
                    </a:cubicBezTo>
                    <a:cubicBezTo>
                      <a:pt x="227203" y="266192"/>
                      <a:pt x="213360" y="263525"/>
                      <a:pt x="198120" y="263525"/>
                    </a:cubicBezTo>
                    <a:cubicBezTo>
                      <a:pt x="182880" y="263525"/>
                      <a:pt x="168783" y="266065"/>
                      <a:pt x="155829" y="271145"/>
                    </a:cubicBezTo>
                    <a:cubicBezTo>
                      <a:pt x="142875" y="276225"/>
                      <a:pt x="131699" y="283464"/>
                      <a:pt x="122301" y="292862"/>
                    </a:cubicBezTo>
                    <a:cubicBezTo>
                      <a:pt x="112903" y="302260"/>
                      <a:pt x="105664" y="313563"/>
                      <a:pt x="100584" y="326771"/>
                    </a:cubicBezTo>
                    <a:cubicBezTo>
                      <a:pt x="95504" y="339979"/>
                      <a:pt x="92964" y="354457"/>
                      <a:pt x="92964" y="370205"/>
                    </a:cubicBezTo>
                    <a:moveTo>
                      <a:pt x="301752" y="0"/>
                    </a:moveTo>
                    <a:lnTo>
                      <a:pt x="163830" y="199517"/>
                    </a:lnTo>
                    <a:lnTo>
                      <a:pt x="164592" y="200279"/>
                    </a:lnTo>
                    <a:cubicBezTo>
                      <a:pt x="171704" y="197231"/>
                      <a:pt x="180721" y="194945"/>
                      <a:pt x="191643" y="193421"/>
                    </a:cubicBezTo>
                    <a:cubicBezTo>
                      <a:pt x="202565" y="191897"/>
                      <a:pt x="212598" y="191135"/>
                      <a:pt x="221742" y="191135"/>
                    </a:cubicBezTo>
                    <a:cubicBezTo>
                      <a:pt x="245618" y="191135"/>
                      <a:pt x="267970" y="195580"/>
                      <a:pt x="288798" y="204470"/>
                    </a:cubicBezTo>
                    <a:cubicBezTo>
                      <a:pt x="309626" y="213360"/>
                      <a:pt x="327914" y="225552"/>
                      <a:pt x="343662" y="241046"/>
                    </a:cubicBezTo>
                    <a:cubicBezTo>
                      <a:pt x="359410" y="256540"/>
                      <a:pt x="371729" y="274828"/>
                      <a:pt x="380619" y="295910"/>
                    </a:cubicBezTo>
                    <a:cubicBezTo>
                      <a:pt x="389509" y="316992"/>
                      <a:pt x="393954" y="339725"/>
                      <a:pt x="393954" y="364109"/>
                    </a:cubicBezTo>
                    <a:cubicBezTo>
                      <a:pt x="393954" y="392557"/>
                      <a:pt x="388874" y="418465"/>
                      <a:pt x="378714" y="441833"/>
                    </a:cubicBezTo>
                    <a:cubicBezTo>
                      <a:pt x="368554" y="465201"/>
                      <a:pt x="354711" y="485140"/>
                      <a:pt x="337185" y="501650"/>
                    </a:cubicBezTo>
                    <a:cubicBezTo>
                      <a:pt x="319659" y="518160"/>
                      <a:pt x="298831" y="530860"/>
                      <a:pt x="274701" y="539750"/>
                    </a:cubicBezTo>
                    <a:cubicBezTo>
                      <a:pt x="250571" y="548640"/>
                      <a:pt x="224790" y="553085"/>
                      <a:pt x="197358" y="553085"/>
                    </a:cubicBezTo>
                    <a:cubicBezTo>
                      <a:pt x="168910" y="553085"/>
                      <a:pt x="142748" y="548386"/>
                      <a:pt x="118872" y="538988"/>
                    </a:cubicBezTo>
                    <a:cubicBezTo>
                      <a:pt x="94996" y="529590"/>
                      <a:pt x="74168" y="516509"/>
                      <a:pt x="56388" y="499745"/>
                    </a:cubicBezTo>
                    <a:cubicBezTo>
                      <a:pt x="38608" y="482981"/>
                      <a:pt x="24765" y="463296"/>
                      <a:pt x="14859" y="440690"/>
                    </a:cubicBezTo>
                    <a:cubicBezTo>
                      <a:pt x="4953" y="418084"/>
                      <a:pt x="0" y="393827"/>
                      <a:pt x="0" y="367919"/>
                    </a:cubicBezTo>
                    <a:cubicBezTo>
                      <a:pt x="0" y="352679"/>
                      <a:pt x="1270" y="338328"/>
                      <a:pt x="3810" y="324866"/>
                    </a:cubicBezTo>
                    <a:cubicBezTo>
                      <a:pt x="6350" y="311404"/>
                      <a:pt x="10033" y="298450"/>
                      <a:pt x="14859" y="286004"/>
                    </a:cubicBezTo>
                    <a:cubicBezTo>
                      <a:pt x="19685" y="273558"/>
                      <a:pt x="25527" y="260985"/>
                      <a:pt x="32385" y="248285"/>
                    </a:cubicBezTo>
                    <a:cubicBezTo>
                      <a:pt x="39243" y="235585"/>
                      <a:pt x="46990" y="222377"/>
                      <a:pt x="55626" y="208661"/>
                    </a:cubicBezTo>
                    <a:lnTo>
                      <a:pt x="190500" y="0"/>
                    </a:lnTo>
                    <a:close/>
                  </a:path>
                </a:pathLst>
              </a:custGeom>
              <a:solidFill>
                <a:srgbClr val="4B3C81"/>
              </a:solidFill>
            </p:spPr>
          </p:sp>
        </p:grpSp>
      </p:grpSp>
      <p:grpSp>
        <p:nvGrpSpPr>
          <p:cNvPr id="159" name="Google Shape;67;p1"/>
          <p:cNvGrpSpPr/>
          <p:nvPr/>
        </p:nvGrpSpPr>
        <p:grpSpPr>
          <a:xfrm>
            <a:off x="10228618" y="42112091"/>
            <a:ext cx="9829149" cy="691341"/>
            <a:chOff x="0" y="-38100"/>
            <a:chExt cx="784800" cy="55200"/>
          </a:xfrm>
        </p:grpSpPr>
        <p:sp>
          <p:nvSpPr>
            <p:cNvPr id="160" name="Google Shape;68;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sp>
        <p:sp>
          <p:nvSpPr>
            <p:cNvPr id="161" name="Google Shape;69;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1000"/>
                </a:lnSpc>
                <a:spcBef>
                  <a:spcPts val="0"/>
                </a:spcBef>
                <a:spcAft>
                  <a:spcPts val="0"/>
                </a:spcAft>
                <a:buNone/>
              </a:pPr>
              <a:endParaRPr sz="2980" b="0" i="0" u="none" strike="noStrike" cap="none">
                <a:solidFill>
                  <a:srgbClr val="000000"/>
                </a:solidFill>
                <a:latin typeface="Calibri" panose="020F0502020204030204"/>
                <a:ea typeface="Calibri" panose="020F0502020204030204"/>
                <a:cs typeface="Calibri" panose="020F0502020204030204"/>
                <a:sym typeface="Calibri" panose="020F0502020204030204"/>
              </a:endParaRPr>
            </a:p>
          </p:txBody>
        </p:sp>
      </p:grpSp>
      <p:grpSp>
        <p:nvGrpSpPr>
          <p:cNvPr id="162" name="Google Shape;70;p1"/>
          <p:cNvGrpSpPr/>
          <p:nvPr/>
        </p:nvGrpSpPr>
        <p:grpSpPr>
          <a:xfrm>
            <a:off x="100" y="42112091"/>
            <a:ext cx="9829149" cy="691341"/>
            <a:chOff x="0" y="-38100"/>
            <a:chExt cx="784800" cy="55200"/>
          </a:xfrm>
        </p:grpSpPr>
        <p:sp>
          <p:nvSpPr>
            <p:cNvPr id="163" name="Google Shape;71;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sp>
        <p:sp>
          <p:nvSpPr>
            <p:cNvPr id="164" name="Google Shape;72;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1000"/>
                </a:lnSpc>
                <a:spcBef>
                  <a:spcPts val="0"/>
                </a:spcBef>
                <a:spcAft>
                  <a:spcPts val="0"/>
                </a:spcAft>
                <a:buNone/>
              </a:pPr>
              <a:endParaRPr sz="2980" b="0" i="0" u="none" strike="noStrike" cap="none">
                <a:solidFill>
                  <a:srgbClr val="000000"/>
                </a:solidFill>
                <a:latin typeface="Calibri" panose="020F0502020204030204"/>
                <a:ea typeface="Calibri" panose="020F0502020204030204"/>
                <a:cs typeface="Calibri" panose="020F0502020204030204"/>
                <a:sym typeface="Calibri" panose="020F0502020204030204"/>
              </a:endParaRPr>
            </a:p>
          </p:txBody>
        </p:sp>
      </p:grpSp>
      <p:grpSp>
        <p:nvGrpSpPr>
          <p:cNvPr id="165" name="Google Shape;73;p1"/>
          <p:cNvGrpSpPr/>
          <p:nvPr/>
        </p:nvGrpSpPr>
        <p:grpSpPr>
          <a:xfrm>
            <a:off x="20445836" y="42112091"/>
            <a:ext cx="9829149" cy="691341"/>
            <a:chOff x="0" y="-38100"/>
            <a:chExt cx="784800" cy="55200"/>
          </a:xfrm>
        </p:grpSpPr>
        <p:sp>
          <p:nvSpPr>
            <p:cNvPr id="166" name="Google Shape;74;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sp>
        <p:sp>
          <p:nvSpPr>
            <p:cNvPr id="167" name="Google Shape;75;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1000"/>
                </a:lnSpc>
                <a:spcBef>
                  <a:spcPts val="0"/>
                </a:spcBef>
                <a:spcAft>
                  <a:spcPts val="0"/>
                </a:spcAft>
                <a:buNone/>
              </a:pPr>
              <a:endParaRPr sz="2980" b="0" i="0" u="none" strike="noStrike" cap="none">
                <a:solidFill>
                  <a:srgbClr val="000000"/>
                </a:solidFill>
                <a:latin typeface="Calibri" panose="020F0502020204030204"/>
                <a:ea typeface="Calibri" panose="020F0502020204030204"/>
                <a:cs typeface="Calibri" panose="020F0502020204030204"/>
                <a:sym typeface="Calibri" panose="020F0502020204030204"/>
              </a:endParaRPr>
            </a:p>
          </p:txBody>
        </p:sp>
      </p:grpSp>
      <p:pic>
        <p:nvPicPr>
          <p:cNvPr id="13" name="Picture 12"/>
          <p:cNvPicPr>
            <a:picLocks noChangeAspect="1"/>
          </p:cNvPicPr>
          <p:nvPr/>
        </p:nvPicPr>
        <p:blipFill>
          <a:blip r:embed="rId4"/>
          <a:stretch>
            <a:fillRect/>
          </a:stretch>
        </p:blipFill>
        <p:spPr>
          <a:xfrm>
            <a:off x="416560" y="29436060"/>
            <a:ext cx="14893925" cy="9390380"/>
          </a:xfrm>
          <a:prstGeom prst="rect">
            <a:avLst/>
          </a:prstGeom>
        </p:spPr>
      </p:pic>
      <p:pic>
        <p:nvPicPr>
          <p:cNvPr id="24" name="Picture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8415" y="20216495"/>
            <a:ext cx="24787860" cy="73101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69433" y="2536190"/>
            <a:ext cx="26349156" cy="38038599"/>
          </a:xfrm>
          <a:prstGeom prst="rect">
            <a:avLst/>
          </a:prstGeom>
        </p:spPr>
      </p:pic>
      <p:sp>
        <p:nvSpPr>
          <p:cNvPr id="4" name="TextBox 3"/>
          <p:cNvSpPr txBox="1"/>
          <p:nvPr/>
        </p:nvSpPr>
        <p:spPr>
          <a:xfrm>
            <a:off x="10708105" y="1213311"/>
            <a:ext cx="6883679" cy="1015663"/>
          </a:xfrm>
          <a:prstGeom prst="rect">
            <a:avLst/>
          </a:prstGeom>
          <a:noFill/>
        </p:spPr>
        <p:txBody>
          <a:bodyPr wrap="none" rtlCol="0">
            <a:spAutoFit/>
          </a:bodyPr>
          <a:lstStyle/>
          <a:p>
            <a:r>
              <a:rPr lang="en-US" sz="6000" dirty="0">
                <a:solidFill>
                  <a:srgbClr val="FF0000"/>
                </a:solidFill>
              </a:rPr>
              <a:t>Poster Size Guideline </a:t>
            </a:r>
            <a:endParaRPr lang="en-US" sz="6000" dirty="0">
              <a:solidFill>
                <a:srgbClr val="FF0000"/>
              </a:solidFill>
            </a:endParaRPr>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1982</Words>
  <Application>WPS Presentation</Application>
  <PresentationFormat>Custom</PresentationFormat>
  <Paragraphs>42</Paragraphs>
  <Slides>2</Slides>
  <Notes>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vt:i4>
      </vt:variant>
    </vt:vector>
  </HeadingPairs>
  <TitlesOfParts>
    <vt:vector size="12" baseType="lpstr">
      <vt:lpstr>Arial</vt:lpstr>
      <vt:lpstr>SimSun</vt:lpstr>
      <vt:lpstr>Wingdings</vt:lpstr>
      <vt:lpstr>Calibri</vt:lpstr>
      <vt:lpstr>Times New Roman</vt:lpstr>
      <vt:lpstr>Calibri</vt:lpstr>
      <vt:lpstr>Microsoft YaHei</vt:lpstr>
      <vt:lpstr>Arial Unicode MS</vt:lpstr>
      <vt:lpstr>Calibri Light</vt:lpstr>
      <vt:lpstr>Office Theme</vt:lpstr>
      <vt:lpstr>PowerPoint 演示文稿</vt:lpstr>
      <vt:lpstr>PowerPoint 演示文稿</vt:lpstr>
    </vt:vector>
  </TitlesOfParts>
  <Company>The University of Liverpool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Cooper, Nik</dc:creator>
  <cp:lastModifiedBy>Halima Salim</cp:lastModifiedBy>
  <cp:revision>154</cp:revision>
  <cp:lastPrinted>2019-07-13T17:59:00Z</cp:lastPrinted>
  <dcterms:created xsi:type="dcterms:W3CDTF">2018-08-09T14:20:00Z</dcterms:created>
  <dcterms:modified xsi:type="dcterms:W3CDTF">2026-04-28T12:43:54Z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FF4E6B94147D4777AC11BAD6166870FB_13</vt:lpwstr>
  </property>
  <property fmtid="{D5CDD505-2E9C-101B-9397-08002B2CF9AE}" pid="3" name="KSOProductBuildVer">
    <vt:lpwstr>1033-12.1.0.25862</vt:lpwstr>
  </property>
</Properties>
</file>